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0"/>
  </p:notesMasterIdLst>
  <p:sldIdLst>
    <p:sldId id="256" r:id="rId6"/>
    <p:sldId id="257" r:id="rId7"/>
    <p:sldId id="272" r:id="rId8"/>
    <p:sldId id="270" r:id="rId9"/>
    <p:sldId id="273" r:id="rId10"/>
    <p:sldId id="298" r:id="rId11"/>
    <p:sldId id="269" r:id="rId12"/>
    <p:sldId id="296" r:id="rId13"/>
    <p:sldId id="284" r:id="rId14"/>
    <p:sldId id="268" r:id="rId15"/>
    <p:sldId id="266" r:id="rId16"/>
    <p:sldId id="285" r:id="rId17"/>
    <p:sldId id="300" r:id="rId18"/>
    <p:sldId id="287" r:id="rId19"/>
    <p:sldId id="294" r:id="rId20"/>
    <p:sldId id="288" r:id="rId21"/>
    <p:sldId id="261" r:id="rId22"/>
    <p:sldId id="290" r:id="rId23"/>
    <p:sldId id="291" r:id="rId24"/>
    <p:sldId id="295" r:id="rId25"/>
    <p:sldId id="283" r:id="rId26"/>
    <p:sldId id="302" r:id="rId27"/>
    <p:sldId id="301" r:id="rId28"/>
    <p:sldId id="3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DB4"/>
    <a:srgbClr val="B64854"/>
    <a:srgbClr val="F8F253"/>
    <a:srgbClr val="FEF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78944" autoAdjust="0"/>
  </p:normalViewPr>
  <p:slideViewPr>
    <p:cSldViewPr snapToGrid="0" showGuides="1">
      <p:cViewPr varScale="1">
        <p:scale>
          <a:sx n="96" d="100"/>
          <a:sy n="96" d="100"/>
        </p:scale>
        <p:origin x="1944"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ropbox\2020-2021RA\AZ%202020\Purpleair%20data\Phase%201_UPM24\Manual%20analyze_all%20d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7871329516646234E-2"/>
          <c:y val="0.10893866422037052"/>
          <c:w val="0.87136466150686387"/>
          <c:h val="0.83914766964809007"/>
        </c:manualLayout>
      </c:layout>
      <c:scatterChart>
        <c:scatterStyle val="smoothMarker"/>
        <c:varyColors val="0"/>
        <c:ser>
          <c:idx val="0"/>
          <c:order val="0"/>
          <c:tx>
            <c:strRef>
              <c:f>'19March_highest avg'!$E$1</c:f>
              <c:strCache>
                <c:ptCount val="1"/>
                <c:pt idx="0">
                  <c:v>PM2.5</c:v>
                </c:pt>
              </c:strCache>
            </c:strRef>
          </c:tx>
          <c:marker>
            <c:symbol val="none"/>
          </c:marker>
          <c:xVal>
            <c:numRef>
              <c:f>'19March_highest avg'!$B$2:$B$6071</c:f>
              <c:numCache>
                <c:formatCode>mm/dd/yyyy\ hh:mm</c:formatCode>
                <c:ptCount val="722"/>
                <c:pt idx="0">
                  <c:v>44274.000509259262</c:v>
                </c:pt>
                <c:pt idx="1">
                  <c:v>44274.001898148148</c:v>
                </c:pt>
                <c:pt idx="2">
                  <c:v>44274.003252314818</c:v>
                </c:pt>
                <c:pt idx="3">
                  <c:v>44274.004641203705</c:v>
                </c:pt>
                <c:pt idx="4">
                  <c:v>44274.006030092598</c:v>
                </c:pt>
                <c:pt idx="5">
                  <c:v>44274.007418981484</c:v>
                </c:pt>
                <c:pt idx="6">
                  <c:v>44274.00880787037</c:v>
                </c:pt>
                <c:pt idx="7">
                  <c:v>44274.010196759264</c:v>
                </c:pt>
                <c:pt idx="8">
                  <c:v>44274.01158564815</c:v>
                </c:pt>
                <c:pt idx="9">
                  <c:v>44274.012974537036</c:v>
                </c:pt>
                <c:pt idx="10">
                  <c:v>44274.014363425929</c:v>
                </c:pt>
                <c:pt idx="11">
                  <c:v>44274.015752314815</c:v>
                </c:pt>
                <c:pt idx="12">
                  <c:v>44274.017106481486</c:v>
                </c:pt>
                <c:pt idx="13">
                  <c:v>44274.018495370372</c:v>
                </c:pt>
                <c:pt idx="14">
                  <c:v>44274.019884259258</c:v>
                </c:pt>
                <c:pt idx="15">
                  <c:v>44274.021273148152</c:v>
                </c:pt>
                <c:pt idx="16">
                  <c:v>44274.022662037038</c:v>
                </c:pt>
                <c:pt idx="17">
                  <c:v>44274.024050925931</c:v>
                </c:pt>
                <c:pt idx="18">
                  <c:v>44274.025439814817</c:v>
                </c:pt>
                <c:pt idx="19">
                  <c:v>44274.026828703703</c:v>
                </c:pt>
                <c:pt idx="20">
                  <c:v>44274.028229166666</c:v>
                </c:pt>
                <c:pt idx="21">
                  <c:v>44274.02961805556</c:v>
                </c:pt>
                <c:pt idx="22">
                  <c:v>44274.030960648153</c:v>
                </c:pt>
                <c:pt idx="23">
                  <c:v>44274.032349537039</c:v>
                </c:pt>
                <c:pt idx="24">
                  <c:v>44274.033738425926</c:v>
                </c:pt>
                <c:pt idx="25">
                  <c:v>44274.035127314819</c:v>
                </c:pt>
                <c:pt idx="26">
                  <c:v>44274.036516203705</c:v>
                </c:pt>
                <c:pt idx="27">
                  <c:v>44274.037905092599</c:v>
                </c:pt>
                <c:pt idx="28">
                  <c:v>44274.039293981485</c:v>
                </c:pt>
                <c:pt idx="29">
                  <c:v>44274.040682870371</c:v>
                </c:pt>
                <c:pt idx="30">
                  <c:v>44274.042071759264</c:v>
                </c:pt>
                <c:pt idx="31">
                  <c:v>44274.04346064815</c:v>
                </c:pt>
                <c:pt idx="32">
                  <c:v>44274.044814814821</c:v>
                </c:pt>
                <c:pt idx="33">
                  <c:v>44274.046203703707</c:v>
                </c:pt>
                <c:pt idx="34">
                  <c:v>44274.047592592593</c:v>
                </c:pt>
                <c:pt idx="35">
                  <c:v>44274.048981481486</c:v>
                </c:pt>
                <c:pt idx="36">
                  <c:v>44274.050370370373</c:v>
                </c:pt>
                <c:pt idx="37">
                  <c:v>44274.051759259259</c:v>
                </c:pt>
                <c:pt idx="38">
                  <c:v>44274.053148148152</c:v>
                </c:pt>
                <c:pt idx="39">
                  <c:v>44274.054537037038</c:v>
                </c:pt>
                <c:pt idx="40">
                  <c:v>44274.055925925932</c:v>
                </c:pt>
                <c:pt idx="41">
                  <c:v>44274.057314814818</c:v>
                </c:pt>
                <c:pt idx="42">
                  <c:v>44274.058668981481</c:v>
                </c:pt>
                <c:pt idx="43">
                  <c:v>44274.060057870374</c:v>
                </c:pt>
                <c:pt idx="44">
                  <c:v>44274.06144675926</c:v>
                </c:pt>
                <c:pt idx="45">
                  <c:v>44274.062835648154</c:v>
                </c:pt>
                <c:pt idx="46">
                  <c:v>44274.06422453704</c:v>
                </c:pt>
                <c:pt idx="47">
                  <c:v>44274.065613425926</c:v>
                </c:pt>
                <c:pt idx="48">
                  <c:v>44274.06700231482</c:v>
                </c:pt>
                <c:pt idx="49">
                  <c:v>44274.068391203706</c:v>
                </c:pt>
                <c:pt idx="50">
                  <c:v>44274.069780092592</c:v>
                </c:pt>
                <c:pt idx="51">
                  <c:v>44274.071168981485</c:v>
                </c:pt>
                <c:pt idx="52">
                  <c:v>44274.072523148148</c:v>
                </c:pt>
                <c:pt idx="53">
                  <c:v>44274.073912037042</c:v>
                </c:pt>
                <c:pt idx="54">
                  <c:v>44274.075300925928</c:v>
                </c:pt>
                <c:pt idx="55">
                  <c:v>44274.076689814814</c:v>
                </c:pt>
                <c:pt idx="56">
                  <c:v>44274.078078703707</c:v>
                </c:pt>
                <c:pt idx="57">
                  <c:v>44274.079467592594</c:v>
                </c:pt>
                <c:pt idx="58">
                  <c:v>44274.080856481487</c:v>
                </c:pt>
                <c:pt idx="59">
                  <c:v>44274.082245370373</c:v>
                </c:pt>
                <c:pt idx="60">
                  <c:v>44274.083634259259</c:v>
                </c:pt>
                <c:pt idx="61">
                  <c:v>44274.085023148153</c:v>
                </c:pt>
                <c:pt idx="62">
                  <c:v>44274.086354166669</c:v>
                </c:pt>
                <c:pt idx="63">
                  <c:v>44274.087743055556</c:v>
                </c:pt>
                <c:pt idx="64">
                  <c:v>44274.089131944449</c:v>
                </c:pt>
                <c:pt idx="65">
                  <c:v>44274.090520833335</c:v>
                </c:pt>
                <c:pt idx="66">
                  <c:v>44274.091909722221</c:v>
                </c:pt>
                <c:pt idx="67">
                  <c:v>44274.093298611115</c:v>
                </c:pt>
                <c:pt idx="68">
                  <c:v>44274.094687500001</c:v>
                </c:pt>
                <c:pt idx="69">
                  <c:v>44274.096076388894</c:v>
                </c:pt>
                <c:pt idx="70">
                  <c:v>44274.09746527778</c:v>
                </c:pt>
                <c:pt idx="71">
                  <c:v>44274.098854166667</c:v>
                </c:pt>
                <c:pt idx="72">
                  <c:v>44274.100208333337</c:v>
                </c:pt>
                <c:pt idx="73">
                  <c:v>44274.101597222223</c:v>
                </c:pt>
                <c:pt idx="74">
                  <c:v>44274.102986111116</c:v>
                </c:pt>
                <c:pt idx="75">
                  <c:v>44274.104375000003</c:v>
                </c:pt>
                <c:pt idx="76">
                  <c:v>44274.105763888889</c:v>
                </c:pt>
                <c:pt idx="77">
                  <c:v>44274.107152777782</c:v>
                </c:pt>
                <c:pt idx="78">
                  <c:v>44274.108541666668</c:v>
                </c:pt>
                <c:pt idx="79">
                  <c:v>44274.109930555554</c:v>
                </c:pt>
                <c:pt idx="80">
                  <c:v>44274.111319444448</c:v>
                </c:pt>
                <c:pt idx="81">
                  <c:v>44274.112708333334</c:v>
                </c:pt>
                <c:pt idx="82">
                  <c:v>44274.114050925928</c:v>
                </c:pt>
                <c:pt idx="83">
                  <c:v>44274.115439814814</c:v>
                </c:pt>
                <c:pt idx="84">
                  <c:v>44274.116828703707</c:v>
                </c:pt>
                <c:pt idx="85">
                  <c:v>44274.118217592593</c:v>
                </c:pt>
                <c:pt idx="86">
                  <c:v>44274.119606481487</c:v>
                </c:pt>
                <c:pt idx="87">
                  <c:v>44274.120995370373</c:v>
                </c:pt>
                <c:pt idx="88">
                  <c:v>44274.122384259259</c:v>
                </c:pt>
                <c:pt idx="89">
                  <c:v>44274.123773148152</c:v>
                </c:pt>
                <c:pt idx="90">
                  <c:v>44274.125162037039</c:v>
                </c:pt>
                <c:pt idx="91">
                  <c:v>44274.126550925932</c:v>
                </c:pt>
                <c:pt idx="92">
                  <c:v>44274.127893518518</c:v>
                </c:pt>
                <c:pt idx="93">
                  <c:v>44274.129282407412</c:v>
                </c:pt>
                <c:pt idx="94">
                  <c:v>44274.130671296298</c:v>
                </c:pt>
                <c:pt idx="95">
                  <c:v>44274.132060185191</c:v>
                </c:pt>
                <c:pt idx="96">
                  <c:v>44274.133449074077</c:v>
                </c:pt>
                <c:pt idx="97">
                  <c:v>44274.134837962964</c:v>
                </c:pt>
                <c:pt idx="98">
                  <c:v>44274.136226851857</c:v>
                </c:pt>
                <c:pt idx="99">
                  <c:v>44274.137615740743</c:v>
                </c:pt>
                <c:pt idx="100">
                  <c:v>44274.139004629629</c:v>
                </c:pt>
                <c:pt idx="101">
                  <c:v>44274.140393518523</c:v>
                </c:pt>
                <c:pt idx="102">
                  <c:v>44274.141747685186</c:v>
                </c:pt>
                <c:pt idx="103">
                  <c:v>44274.143136574079</c:v>
                </c:pt>
                <c:pt idx="104">
                  <c:v>44274.144525462965</c:v>
                </c:pt>
                <c:pt idx="105">
                  <c:v>44274.145914351851</c:v>
                </c:pt>
                <c:pt idx="106">
                  <c:v>44274.147303240745</c:v>
                </c:pt>
                <c:pt idx="107">
                  <c:v>44274.148692129631</c:v>
                </c:pt>
                <c:pt idx="108">
                  <c:v>44274.150081018524</c:v>
                </c:pt>
                <c:pt idx="109">
                  <c:v>44274.151469907411</c:v>
                </c:pt>
                <c:pt idx="110">
                  <c:v>44274.152858796297</c:v>
                </c:pt>
                <c:pt idx="111">
                  <c:v>44274.15424768519</c:v>
                </c:pt>
                <c:pt idx="112">
                  <c:v>44274.155601851853</c:v>
                </c:pt>
                <c:pt idx="113">
                  <c:v>44274.156990740747</c:v>
                </c:pt>
                <c:pt idx="114">
                  <c:v>44274.158379629633</c:v>
                </c:pt>
                <c:pt idx="115">
                  <c:v>44274.159768518519</c:v>
                </c:pt>
                <c:pt idx="116">
                  <c:v>44274.161157407412</c:v>
                </c:pt>
                <c:pt idx="117">
                  <c:v>44274.162546296298</c:v>
                </c:pt>
                <c:pt idx="118">
                  <c:v>44274.163935185185</c:v>
                </c:pt>
                <c:pt idx="119">
                  <c:v>44274.165324074078</c:v>
                </c:pt>
                <c:pt idx="120">
                  <c:v>44274.166712962964</c:v>
                </c:pt>
                <c:pt idx="121">
                  <c:v>44274.168101851858</c:v>
                </c:pt>
                <c:pt idx="122">
                  <c:v>44274.169444444444</c:v>
                </c:pt>
                <c:pt idx="123">
                  <c:v>44274.170833333337</c:v>
                </c:pt>
                <c:pt idx="124">
                  <c:v>44274.172222222223</c:v>
                </c:pt>
                <c:pt idx="125">
                  <c:v>44274.173611111117</c:v>
                </c:pt>
                <c:pt idx="126">
                  <c:v>44274.175000000003</c:v>
                </c:pt>
                <c:pt idx="127">
                  <c:v>44274.176388888889</c:v>
                </c:pt>
                <c:pt idx="128">
                  <c:v>44274.177777777782</c:v>
                </c:pt>
                <c:pt idx="129">
                  <c:v>44274.179166666669</c:v>
                </c:pt>
                <c:pt idx="130">
                  <c:v>44274.180555555555</c:v>
                </c:pt>
                <c:pt idx="131">
                  <c:v>44274.181944444448</c:v>
                </c:pt>
                <c:pt idx="132">
                  <c:v>44274.183298611111</c:v>
                </c:pt>
                <c:pt idx="133">
                  <c:v>44274.184687500005</c:v>
                </c:pt>
                <c:pt idx="134">
                  <c:v>44274.186076388891</c:v>
                </c:pt>
                <c:pt idx="135">
                  <c:v>44274.187465277777</c:v>
                </c:pt>
                <c:pt idx="136">
                  <c:v>44274.18885416667</c:v>
                </c:pt>
                <c:pt idx="137">
                  <c:v>44274.190243055556</c:v>
                </c:pt>
                <c:pt idx="138">
                  <c:v>44274.19163194445</c:v>
                </c:pt>
                <c:pt idx="139">
                  <c:v>44274.193020833336</c:v>
                </c:pt>
                <c:pt idx="140">
                  <c:v>44274.194409722222</c:v>
                </c:pt>
                <c:pt idx="141">
                  <c:v>44274.195798611116</c:v>
                </c:pt>
                <c:pt idx="142">
                  <c:v>44274.197141203709</c:v>
                </c:pt>
                <c:pt idx="143">
                  <c:v>44274.198530092595</c:v>
                </c:pt>
                <c:pt idx="144">
                  <c:v>44274.199918981481</c:v>
                </c:pt>
                <c:pt idx="145">
                  <c:v>44274.201307870375</c:v>
                </c:pt>
                <c:pt idx="146">
                  <c:v>44274.202696759261</c:v>
                </c:pt>
                <c:pt idx="147">
                  <c:v>44274.204085648147</c:v>
                </c:pt>
                <c:pt idx="148">
                  <c:v>44274.205474537041</c:v>
                </c:pt>
                <c:pt idx="149">
                  <c:v>44274.206863425927</c:v>
                </c:pt>
                <c:pt idx="150">
                  <c:v>44274.20825231482</c:v>
                </c:pt>
                <c:pt idx="151">
                  <c:v>44274.209641203706</c:v>
                </c:pt>
                <c:pt idx="152">
                  <c:v>44274.210995370369</c:v>
                </c:pt>
                <c:pt idx="153">
                  <c:v>44274.212384259263</c:v>
                </c:pt>
                <c:pt idx="154">
                  <c:v>44274.213773148149</c:v>
                </c:pt>
                <c:pt idx="155">
                  <c:v>44274.215162037042</c:v>
                </c:pt>
                <c:pt idx="156">
                  <c:v>44274.216550925928</c:v>
                </c:pt>
                <c:pt idx="157">
                  <c:v>44274.217939814815</c:v>
                </c:pt>
                <c:pt idx="158">
                  <c:v>44274.219328703708</c:v>
                </c:pt>
                <c:pt idx="159">
                  <c:v>44274.220717592594</c:v>
                </c:pt>
                <c:pt idx="160">
                  <c:v>44274.22210648148</c:v>
                </c:pt>
                <c:pt idx="161">
                  <c:v>44274.223495370374</c:v>
                </c:pt>
                <c:pt idx="162">
                  <c:v>44274.224849537037</c:v>
                </c:pt>
                <c:pt idx="163">
                  <c:v>44274.22623842593</c:v>
                </c:pt>
                <c:pt idx="164">
                  <c:v>44274.227627314816</c:v>
                </c:pt>
                <c:pt idx="165">
                  <c:v>44274.22901620371</c:v>
                </c:pt>
                <c:pt idx="166">
                  <c:v>44274.230405092596</c:v>
                </c:pt>
                <c:pt idx="167">
                  <c:v>44274.231793981482</c:v>
                </c:pt>
                <c:pt idx="168">
                  <c:v>44274.233182870375</c:v>
                </c:pt>
                <c:pt idx="169">
                  <c:v>44274.234571759262</c:v>
                </c:pt>
                <c:pt idx="170">
                  <c:v>44274.235960648148</c:v>
                </c:pt>
                <c:pt idx="171">
                  <c:v>44274.237349537041</c:v>
                </c:pt>
                <c:pt idx="172">
                  <c:v>44274.238692129635</c:v>
                </c:pt>
                <c:pt idx="173">
                  <c:v>44274.240081018521</c:v>
                </c:pt>
                <c:pt idx="174">
                  <c:v>44274.241469907407</c:v>
                </c:pt>
                <c:pt idx="175">
                  <c:v>44274.2428587963</c:v>
                </c:pt>
                <c:pt idx="176">
                  <c:v>44274.244247685187</c:v>
                </c:pt>
                <c:pt idx="177">
                  <c:v>44274.24563657408</c:v>
                </c:pt>
                <c:pt idx="178">
                  <c:v>44274.247025462966</c:v>
                </c:pt>
                <c:pt idx="179">
                  <c:v>44274.248414351852</c:v>
                </c:pt>
                <c:pt idx="180">
                  <c:v>44274.249803240746</c:v>
                </c:pt>
                <c:pt idx="181">
                  <c:v>44274.251192129632</c:v>
                </c:pt>
                <c:pt idx="182">
                  <c:v>44274.252546296302</c:v>
                </c:pt>
                <c:pt idx="183">
                  <c:v>44274.253935185188</c:v>
                </c:pt>
                <c:pt idx="184">
                  <c:v>44274.255324074074</c:v>
                </c:pt>
                <c:pt idx="185">
                  <c:v>44274.256712962968</c:v>
                </c:pt>
                <c:pt idx="186">
                  <c:v>44274.258101851854</c:v>
                </c:pt>
                <c:pt idx="187">
                  <c:v>44274.25949074074</c:v>
                </c:pt>
                <c:pt idx="188">
                  <c:v>44274.260879629634</c:v>
                </c:pt>
                <c:pt idx="189">
                  <c:v>44274.26226851852</c:v>
                </c:pt>
                <c:pt idx="190">
                  <c:v>44274.263657407413</c:v>
                </c:pt>
                <c:pt idx="191">
                  <c:v>44274.265046296299</c:v>
                </c:pt>
                <c:pt idx="192">
                  <c:v>44274.266400462962</c:v>
                </c:pt>
                <c:pt idx="193">
                  <c:v>44274.267789351856</c:v>
                </c:pt>
                <c:pt idx="194">
                  <c:v>44274.269178240742</c:v>
                </c:pt>
                <c:pt idx="195">
                  <c:v>44274.270567129635</c:v>
                </c:pt>
                <c:pt idx="196">
                  <c:v>44274.271956018521</c:v>
                </c:pt>
                <c:pt idx="197">
                  <c:v>44274.273344907408</c:v>
                </c:pt>
                <c:pt idx="198">
                  <c:v>44274.274733796301</c:v>
                </c:pt>
                <c:pt idx="199">
                  <c:v>44274.276122685187</c:v>
                </c:pt>
                <c:pt idx="200">
                  <c:v>44274.277511574073</c:v>
                </c:pt>
                <c:pt idx="201">
                  <c:v>44274.278900462967</c:v>
                </c:pt>
                <c:pt idx="202">
                  <c:v>44274.28024305556</c:v>
                </c:pt>
                <c:pt idx="203">
                  <c:v>44274.281631944446</c:v>
                </c:pt>
                <c:pt idx="204">
                  <c:v>44274.283020833333</c:v>
                </c:pt>
                <c:pt idx="205">
                  <c:v>44274.284409722226</c:v>
                </c:pt>
                <c:pt idx="206">
                  <c:v>44274.285798611112</c:v>
                </c:pt>
                <c:pt idx="207">
                  <c:v>44274.287187500006</c:v>
                </c:pt>
                <c:pt idx="208">
                  <c:v>44274.288576388892</c:v>
                </c:pt>
                <c:pt idx="209">
                  <c:v>44274.289965277778</c:v>
                </c:pt>
                <c:pt idx="210">
                  <c:v>44274.291354166671</c:v>
                </c:pt>
                <c:pt idx="211">
                  <c:v>44274.292743055557</c:v>
                </c:pt>
                <c:pt idx="212">
                  <c:v>44274.294085648151</c:v>
                </c:pt>
                <c:pt idx="213">
                  <c:v>44274.295474537037</c:v>
                </c:pt>
                <c:pt idx="214">
                  <c:v>44274.29686342593</c:v>
                </c:pt>
                <c:pt idx="215">
                  <c:v>44274.298252314817</c:v>
                </c:pt>
                <c:pt idx="216">
                  <c:v>44274.299641203703</c:v>
                </c:pt>
                <c:pt idx="217">
                  <c:v>44274.301030092596</c:v>
                </c:pt>
                <c:pt idx="218">
                  <c:v>44274.302418981482</c:v>
                </c:pt>
                <c:pt idx="219">
                  <c:v>44274.303807870376</c:v>
                </c:pt>
                <c:pt idx="220">
                  <c:v>44274.305196759262</c:v>
                </c:pt>
                <c:pt idx="221">
                  <c:v>44274.306585648148</c:v>
                </c:pt>
                <c:pt idx="222">
                  <c:v>44274.307939814818</c:v>
                </c:pt>
                <c:pt idx="223">
                  <c:v>44274.309328703705</c:v>
                </c:pt>
                <c:pt idx="224">
                  <c:v>44274.310717592598</c:v>
                </c:pt>
                <c:pt idx="225">
                  <c:v>44274.312106481484</c:v>
                </c:pt>
                <c:pt idx="226">
                  <c:v>44274.31349537037</c:v>
                </c:pt>
                <c:pt idx="227">
                  <c:v>44274.314884259264</c:v>
                </c:pt>
                <c:pt idx="228">
                  <c:v>44274.31627314815</c:v>
                </c:pt>
                <c:pt idx="229">
                  <c:v>44274.317662037036</c:v>
                </c:pt>
                <c:pt idx="230">
                  <c:v>44274.319050925929</c:v>
                </c:pt>
                <c:pt idx="231">
                  <c:v>44274.320439814815</c:v>
                </c:pt>
                <c:pt idx="232">
                  <c:v>44274.321782407409</c:v>
                </c:pt>
                <c:pt idx="233">
                  <c:v>44274.323171296295</c:v>
                </c:pt>
                <c:pt idx="234">
                  <c:v>44274.324560185189</c:v>
                </c:pt>
                <c:pt idx="235">
                  <c:v>44274.325949074075</c:v>
                </c:pt>
                <c:pt idx="236">
                  <c:v>44274.327337962968</c:v>
                </c:pt>
                <c:pt idx="237">
                  <c:v>44274.328726851854</c:v>
                </c:pt>
                <c:pt idx="238">
                  <c:v>44274.33011574074</c:v>
                </c:pt>
                <c:pt idx="239">
                  <c:v>44274.331504629634</c:v>
                </c:pt>
                <c:pt idx="240">
                  <c:v>44274.33289351852</c:v>
                </c:pt>
                <c:pt idx="241">
                  <c:v>44274.334293981483</c:v>
                </c:pt>
                <c:pt idx="242">
                  <c:v>44274.335636574076</c:v>
                </c:pt>
                <c:pt idx="243">
                  <c:v>44274.337025462963</c:v>
                </c:pt>
                <c:pt idx="244">
                  <c:v>44274.338414351856</c:v>
                </c:pt>
                <c:pt idx="245">
                  <c:v>44274.339803240742</c:v>
                </c:pt>
                <c:pt idx="246">
                  <c:v>44274.341192129636</c:v>
                </c:pt>
                <c:pt idx="247">
                  <c:v>44274.342581018522</c:v>
                </c:pt>
                <c:pt idx="248">
                  <c:v>44274.343969907408</c:v>
                </c:pt>
                <c:pt idx="249">
                  <c:v>44274.345358796301</c:v>
                </c:pt>
                <c:pt idx="250">
                  <c:v>44274.346747685187</c:v>
                </c:pt>
                <c:pt idx="251">
                  <c:v>44274.348136574074</c:v>
                </c:pt>
                <c:pt idx="252">
                  <c:v>44274.349490740744</c:v>
                </c:pt>
                <c:pt idx="253">
                  <c:v>44274.35087962963</c:v>
                </c:pt>
                <c:pt idx="254">
                  <c:v>44274.352268518523</c:v>
                </c:pt>
                <c:pt idx="255">
                  <c:v>44274.35365740741</c:v>
                </c:pt>
                <c:pt idx="256">
                  <c:v>44274.355046296296</c:v>
                </c:pt>
                <c:pt idx="257">
                  <c:v>44274.356435185189</c:v>
                </c:pt>
                <c:pt idx="258">
                  <c:v>44274.357824074075</c:v>
                </c:pt>
                <c:pt idx="259">
                  <c:v>44274.359212962969</c:v>
                </c:pt>
                <c:pt idx="260">
                  <c:v>44274.360601851855</c:v>
                </c:pt>
                <c:pt idx="261">
                  <c:v>44274.361990740741</c:v>
                </c:pt>
                <c:pt idx="262">
                  <c:v>44274.363344907411</c:v>
                </c:pt>
                <c:pt idx="263">
                  <c:v>44274.364733796298</c:v>
                </c:pt>
                <c:pt idx="264">
                  <c:v>44274.366122685191</c:v>
                </c:pt>
                <c:pt idx="265">
                  <c:v>44274.367511574077</c:v>
                </c:pt>
                <c:pt idx="266">
                  <c:v>44274.368900462963</c:v>
                </c:pt>
                <c:pt idx="267">
                  <c:v>44274.370289351857</c:v>
                </c:pt>
                <c:pt idx="268">
                  <c:v>44274.371678240743</c:v>
                </c:pt>
                <c:pt idx="269">
                  <c:v>44274.373067129629</c:v>
                </c:pt>
                <c:pt idx="270">
                  <c:v>44274.374456018522</c:v>
                </c:pt>
                <c:pt idx="271">
                  <c:v>44274.375844907408</c:v>
                </c:pt>
                <c:pt idx="272">
                  <c:v>44274.377187500002</c:v>
                </c:pt>
                <c:pt idx="273">
                  <c:v>44274.378576388888</c:v>
                </c:pt>
                <c:pt idx="274">
                  <c:v>44274.379965277782</c:v>
                </c:pt>
                <c:pt idx="275">
                  <c:v>44274.381354166668</c:v>
                </c:pt>
                <c:pt idx="276">
                  <c:v>44274.382743055561</c:v>
                </c:pt>
                <c:pt idx="277">
                  <c:v>44274.384131944447</c:v>
                </c:pt>
                <c:pt idx="278">
                  <c:v>44274.385520833333</c:v>
                </c:pt>
                <c:pt idx="279">
                  <c:v>44274.386909722227</c:v>
                </c:pt>
                <c:pt idx="280">
                  <c:v>44274.388298611113</c:v>
                </c:pt>
                <c:pt idx="281">
                  <c:v>44274.389687499999</c:v>
                </c:pt>
                <c:pt idx="282">
                  <c:v>44274.391041666669</c:v>
                </c:pt>
                <c:pt idx="283">
                  <c:v>44274.392430555556</c:v>
                </c:pt>
                <c:pt idx="284">
                  <c:v>44274.393819444449</c:v>
                </c:pt>
                <c:pt idx="285">
                  <c:v>44274.395208333335</c:v>
                </c:pt>
                <c:pt idx="286">
                  <c:v>44274.396597222221</c:v>
                </c:pt>
                <c:pt idx="287">
                  <c:v>44274.397986111115</c:v>
                </c:pt>
                <c:pt idx="288">
                  <c:v>44274.399375000001</c:v>
                </c:pt>
                <c:pt idx="289">
                  <c:v>44274.400763888894</c:v>
                </c:pt>
                <c:pt idx="290">
                  <c:v>44274.40215277778</c:v>
                </c:pt>
                <c:pt idx="291">
                  <c:v>44274.403541666667</c:v>
                </c:pt>
                <c:pt idx="292">
                  <c:v>44274.40488425926</c:v>
                </c:pt>
                <c:pt idx="293">
                  <c:v>44274.406273148154</c:v>
                </c:pt>
                <c:pt idx="294">
                  <c:v>44274.40766203704</c:v>
                </c:pt>
                <c:pt idx="295">
                  <c:v>44274.409050925926</c:v>
                </c:pt>
                <c:pt idx="296">
                  <c:v>44274.410439814819</c:v>
                </c:pt>
                <c:pt idx="297">
                  <c:v>44274.411828703705</c:v>
                </c:pt>
                <c:pt idx="298">
                  <c:v>44274.413217592592</c:v>
                </c:pt>
                <c:pt idx="299">
                  <c:v>44274.414606481485</c:v>
                </c:pt>
                <c:pt idx="300">
                  <c:v>44274.415995370371</c:v>
                </c:pt>
                <c:pt idx="301">
                  <c:v>44274.417384259265</c:v>
                </c:pt>
                <c:pt idx="302">
                  <c:v>44274.418738425928</c:v>
                </c:pt>
                <c:pt idx="303">
                  <c:v>44274.420127314814</c:v>
                </c:pt>
                <c:pt idx="304">
                  <c:v>44274.421516203707</c:v>
                </c:pt>
                <c:pt idx="305">
                  <c:v>44274.422905092593</c:v>
                </c:pt>
                <c:pt idx="306">
                  <c:v>44274.424293981487</c:v>
                </c:pt>
                <c:pt idx="307">
                  <c:v>44274.425682870373</c:v>
                </c:pt>
                <c:pt idx="308">
                  <c:v>44274.427071759259</c:v>
                </c:pt>
                <c:pt idx="309">
                  <c:v>44274.428460648152</c:v>
                </c:pt>
                <c:pt idx="310">
                  <c:v>44274.429849537039</c:v>
                </c:pt>
                <c:pt idx="311">
                  <c:v>44274.431238425932</c:v>
                </c:pt>
                <c:pt idx="312">
                  <c:v>44274.432592592595</c:v>
                </c:pt>
                <c:pt idx="313">
                  <c:v>44274.433981481481</c:v>
                </c:pt>
                <c:pt idx="314">
                  <c:v>44274.435370370375</c:v>
                </c:pt>
                <c:pt idx="315">
                  <c:v>44274.436759259261</c:v>
                </c:pt>
                <c:pt idx="316">
                  <c:v>44274.438148148154</c:v>
                </c:pt>
                <c:pt idx="317">
                  <c:v>44274.43953703704</c:v>
                </c:pt>
                <c:pt idx="318">
                  <c:v>44274.440925925926</c:v>
                </c:pt>
                <c:pt idx="319">
                  <c:v>44274.44231481482</c:v>
                </c:pt>
                <c:pt idx="320">
                  <c:v>44274.443703703706</c:v>
                </c:pt>
                <c:pt idx="321">
                  <c:v>44274.445092592592</c:v>
                </c:pt>
                <c:pt idx="322">
                  <c:v>44274.446435185186</c:v>
                </c:pt>
                <c:pt idx="323">
                  <c:v>44274.447824074079</c:v>
                </c:pt>
                <c:pt idx="324">
                  <c:v>44274.449212962965</c:v>
                </c:pt>
                <c:pt idx="325">
                  <c:v>44274.450601851851</c:v>
                </c:pt>
                <c:pt idx="326">
                  <c:v>44274.451990740745</c:v>
                </c:pt>
                <c:pt idx="327">
                  <c:v>44274.453379629631</c:v>
                </c:pt>
                <c:pt idx="328">
                  <c:v>44274.454768518524</c:v>
                </c:pt>
                <c:pt idx="329">
                  <c:v>44274.456157407411</c:v>
                </c:pt>
                <c:pt idx="330">
                  <c:v>44274.457546296297</c:v>
                </c:pt>
                <c:pt idx="331">
                  <c:v>44274.45893518519</c:v>
                </c:pt>
                <c:pt idx="332">
                  <c:v>44274.460277777784</c:v>
                </c:pt>
                <c:pt idx="333">
                  <c:v>44274.46166666667</c:v>
                </c:pt>
                <c:pt idx="334">
                  <c:v>44274.463055555556</c:v>
                </c:pt>
                <c:pt idx="335">
                  <c:v>44274.464444444449</c:v>
                </c:pt>
                <c:pt idx="336">
                  <c:v>44274.465833333335</c:v>
                </c:pt>
                <c:pt idx="337">
                  <c:v>44274.467222222222</c:v>
                </c:pt>
                <c:pt idx="338">
                  <c:v>44274.468611111115</c:v>
                </c:pt>
                <c:pt idx="339">
                  <c:v>44274.47</c:v>
                </c:pt>
                <c:pt idx="340">
                  <c:v>44274.471388888895</c:v>
                </c:pt>
                <c:pt idx="341">
                  <c:v>44274.472777777781</c:v>
                </c:pt>
                <c:pt idx="342">
                  <c:v>44274.474131944444</c:v>
                </c:pt>
                <c:pt idx="343">
                  <c:v>44274.475520833337</c:v>
                </c:pt>
                <c:pt idx="344">
                  <c:v>44274.476909722223</c:v>
                </c:pt>
                <c:pt idx="345">
                  <c:v>44274.478298611117</c:v>
                </c:pt>
                <c:pt idx="346">
                  <c:v>44274.479687500003</c:v>
                </c:pt>
                <c:pt idx="347">
                  <c:v>44274.481076388889</c:v>
                </c:pt>
                <c:pt idx="348">
                  <c:v>44274.482465277782</c:v>
                </c:pt>
                <c:pt idx="349">
                  <c:v>44274.483854166669</c:v>
                </c:pt>
                <c:pt idx="350">
                  <c:v>44274.485243055555</c:v>
                </c:pt>
                <c:pt idx="351">
                  <c:v>44274.486631944448</c:v>
                </c:pt>
                <c:pt idx="352">
                  <c:v>44274.487974537042</c:v>
                </c:pt>
                <c:pt idx="353">
                  <c:v>44274.489363425928</c:v>
                </c:pt>
                <c:pt idx="354">
                  <c:v>44274.490752314814</c:v>
                </c:pt>
                <c:pt idx="355">
                  <c:v>44274.492152777777</c:v>
                </c:pt>
                <c:pt idx="356">
                  <c:v>44274.493530092594</c:v>
                </c:pt>
                <c:pt idx="357">
                  <c:v>44274.494918981487</c:v>
                </c:pt>
                <c:pt idx="358">
                  <c:v>44274.496307870373</c:v>
                </c:pt>
                <c:pt idx="359">
                  <c:v>44274.497696759259</c:v>
                </c:pt>
                <c:pt idx="360">
                  <c:v>44274.499085648153</c:v>
                </c:pt>
                <c:pt idx="361">
                  <c:v>44274.500474537039</c:v>
                </c:pt>
                <c:pt idx="362">
                  <c:v>44274.501828703709</c:v>
                </c:pt>
                <c:pt idx="363">
                  <c:v>44274.503217592595</c:v>
                </c:pt>
                <c:pt idx="364">
                  <c:v>44274.504606481481</c:v>
                </c:pt>
                <c:pt idx="365">
                  <c:v>44274.505995370375</c:v>
                </c:pt>
                <c:pt idx="366">
                  <c:v>44274.507384259261</c:v>
                </c:pt>
                <c:pt idx="367">
                  <c:v>44274.508773148147</c:v>
                </c:pt>
                <c:pt idx="368">
                  <c:v>44274.510162037041</c:v>
                </c:pt>
                <c:pt idx="369">
                  <c:v>44274.511550925927</c:v>
                </c:pt>
                <c:pt idx="370">
                  <c:v>44274.51293981482</c:v>
                </c:pt>
                <c:pt idx="371">
                  <c:v>44274.514328703706</c:v>
                </c:pt>
                <c:pt idx="372">
                  <c:v>44274.5156712963</c:v>
                </c:pt>
                <c:pt idx="373">
                  <c:v>44274.517060185186</c:v>
                </c:pt>
                <c:pt idx="374">
                  <c:v>44274.518449074079</c:v>
                </c:pt>
                <c:pt idx="375">
                  <c:v>44274.519837962966</c:v>
                </c:pt>
                <c:pt idx="376">
                  <c:v>44274.521226851852</c:v>
                </c:pt>
                <c:pt idx="377">
                  <c:v>44274.522615740745</c:v>
                </c:pt>
                <c:pt idx="378">
                  <c:v>44274.524004629631</c:v>
                </c:pt>
                <c:pt idx="379">
                  <c:v>44274.525393518517</c:v>
                </c:pt>
                <c:pt idx="380">
                  <c:v>44274.526782407411</c:v>
                </c:pt>
                <c:pt idx="381">
                  <c:v>44274.528171296297</c:v>
                </c:pt>
                <c:pt idx="382">
                  <c:v>44274.529513888891</c:v>
                </c:pt>
                <c:pt idx="383">
                  <c:v>44274.530902777777</c:v>
                </c:pt>
                <c:pt idx="384">
                  <c:v>44274.53229166667</c:v>
                </c:pt>
                <c:pt idx="385">
                  <c:v>44274.533680555556</c:v>
                </c:pt>
                <c:pt idx="386">
                  <c:v>44274.53506944445</c:v>
                </c:pt>
                <c:pt idx="387">
                  <c:v>44274.536458333336</c:v>
                </c:pt>
                <c:pt idx="388">
                  <c:v>44274.537847222222</c:v>
                </c:pt>
                <c:pt idx="389">
                  <c:v>44274.539236111115</c:v>
                </c:pt>
                <c:pt idx="390">
                  <c:v>44274.540625000001</c:v>
                </c:pt>
                <c:pt idx="391">
                  <c:v>44274.542013888895</c:v>
                </c:pt>
                <c:pt idx="392">
                  <c:v>44274.543356481481</c:v>
                </c:pt>
                <c:pt idx="393">
                  <c:v>44274.544745370375</c:v>
                </c:pt>
                <c:pt idx="394">
                  <c:v>44274.546134259261</c:v>
                </c:pt>
                <c:pt idx="395">
                  <c:v>44274.547523148154</c:v>
                </c:pt>
                <c:pt idx="396">
                  <c:v>44274.54891203704</c:v>
                </c:pt>
                <c:pt idx="397">
                  <c:v>44274.550300925926</c:v>
                </c:pt>
                <c:pt idx="398">
                  <c:v>44274.55168981482</c:v>
                </c:pt>
                <c:pt idx="399">
                  <c:v>44274.553078703706</c:v>
                </c:pt>
                <c:pt idx="400">
                  <c:v>44274.554467592592</c:v>
                </c:pt>
                <c:pt idx="401">
                  <c:v>44274.555856481486</c:v>
                </c:pt>
                <c:pt idx="402">
                  <c:v>44274.557199074079</c:v>
                </c:pt>
                <c:pt idx="403">
                  <c:v>44274.558587962965</c:v>
                </c:pt>
                <c:pt idx="404">
                  <c:v>44274.559976851851</c:v>
                </c:pt>
                <c:pt idx="405">
                  <c:v>44274.561365740745</c:v>
                </c:pt>
                <c:pt idx="406">
                  <c:v>44274.562754629631</c:v>
                </c:pt>
                <c:pt idx="407">
                  <c:v>44274.564143518524</c:v>
                </c:pt>
                <c:pt idx="408">
                  <c:v>44274.565532407411</c:v>
                </c:pt>
                <c:pt idx="409">
                  <c:v>44274.566921296297</c:v>
                </c:pt>
                <c:pt idx="410">
                  <c:v>44274.56831018519</c:v>
                </c:pt>
                <c:pt idx="411">
                  <c:v>44274.569699074076</c:v>
                </c:pt>
                <c:pt idx="412">
                  <c:v>44274.571053240747</c:v>
                </c:pt>
                <c:pt idx="413">
                  <c:v>44274.572442129633</c:v>
                </c:pt>
                <c:pt idx="414">
                  <c:v>44274.573831018519</c:v>
                </c:pt>
                <c:pt idx="415">
                  <c:v>44274.575219907412</c:v>
                </c:pt>
                <c:pt idx="416">
                  <c:v>44274.576608796298</c:v>
                </c:pt>
                <c:pt idx="417">
                  <c:v>44274.577997685185</c:v>
                </c:pt>
                <c:pt idx="418">
                  <c:v>44274.579386574078</c:v>
                </c:pt>
                <c:pt idx="419">
                  <c:v>44274.580775462964</c:v>
                </c:pt>
                <c:pt idx="420">
                  <c:v>44274.582164351858</c:v>
                </c:pt>
                <c:pt idx="421">
                  <c:v>44274.583553240744</c:v>
                </c:pt>
                <c:pt idx="422">
                  <c:v>44274.584907407407</c:v>
                </c:pt>
                <c:pt idx="423">
                  <c:v>44274.5862962963</c:v>
                </c:pt>
                <c:pt idx="424">
                  <c:v>44274.587685185186</c:v>
                </c:pt>
                <c:pt idx="425">
                  <c:v>44274.58907407408</c:v>
                </c:pt>
                <c:pt idx="426">
                  <c:v>44274.590462962966</c:v>
                </c:pt>
                <c:pt idx="427">
                  <c:v>44274.591851851852</c:v>
                </c:pt>
                <c:pt idx="428">
                  <c:v>44274.593240740745</c:v>
                </c:pt>
                <c:pt idx="429">
                  <c:v>44274.594629629632</c:v>
                </c:pt>
                <c:pt idx="430">
                  <c:v>44274.596018518518</c:v>
                </c:pt>
                <c:pt idx="431">
                  <c:v>44274.597407407411</c:v>
                </c:pt>
                <c:pt idx="432">
                  <c:v>44274.598761574074</c:v>
                </c:pt>
                <c:pt idx="433">
                  <c:v>44274.600150462968</c:v>
                </c:pt>
                <c:pt idx="434">
                  <c:v>44274.601539351854</c:v>
                </c:pt>
                <c:pt idx="435">
                  <c:v>44274.60292824074</c:v>
                </c:pt>
                <c:pt idx="436">
                  <c:v>44274.604317129633</c:v>
                </c:pt>
                <c:pt idx="437">
                  <c:v>44274.605706018519</c:v>
                </c:pt>
                <c:pt idx="438">
                  <c:v>44274.607094907413</c:v>
                </c:pt>
                <c:pt idx="439">
                  <c:v>44274.608483796299</c:v>
                </c:pt>
                <c:pt idx="440">
                  <c:v>44274.609872685185</c:v>
                </c:pt>
                <c:pt idx="441">
                  <c:v>44274.611261574079</c:v>
                </c:pt>
                <c:pt idx="442">
                  <c:v>44274.612615740742</c:v>
                </c:pt>
                <c:pt idx="443">
                  <c:v>44274.614004629635</c:v>
                </c:pt>
                <c:pt idx="444">
                  <c:v>44274.615393518521</c:v>
                </c:pt>
                <c:pt idx="445">
                  <c:v>44274.616782407407</c:v>
                </c:pt>
                <c:pt idx="446">
                  <c:v>44274.618171296301</c:v>
                </c:pt>
                <c:pt idx="447">
                  <c:v>44274.619560185187</c:v>
                </c:pt>
                <c:pt idx="448">
                  <c:v>44274.620949074073</c:v>
                </c:pt>
                <c:pt idx="449">
                  <c:v>44274.622337962966</c:v>
                </c:pt>
                <c:pt idx="450">
                  <c:v>44274.623726851853</c:v>
                </c:pt>
                <c:pt idx="451">
                  <c:v>44274.625115740746</c:v>
                </c:pt>
                <c:pt idx="452">
                  <c:v>44274.626458333332</c:v>
                </c:pt>
                <c:pt idx="453">
                  <c:v>44274.627847222226</c:v>
                </c:pt>
                <c:pt idx="454">
                  <c:v>44274.629236111112</c:v>
                </c:pt>
                <c:pt idx="455">
                  <c:v>44274.630625000005</c:v>
                </c:pt>
                <c:pt idx="456">
                  <c:v>44274.632013888891</c:v>
                </c:pt>
                <c:pt idx="457">
                  <c:v>44274.633402777778</c:v>
                </c:pt>
                <c:pt idx="458">
                  <c:v>44274.634791666671</c:v>
                </c:pt>
                <c:pt idx="459">
                  <c:v>44274.636180555557</c:v>
                </c:pt>
                <c:pt idx="460">
                  <c:v>44274.63756944445</c:v>
                </c:pt>
                <c:pt idx="461">
                  <c:v>44274.638958333337</c:v>
                </c:pt>
                <c:pt idx="462">
                  <c:v>44274.6403125</c:v>
                </c:pt>
                <c:pt idx="463">
                  <c:v>44274.641701388893</c:v>
                </c:pt>
                <c:pt idx="464">
                  <c:v>44274.643090277779</c:v>
                </c:pt>
                <c:pt idx="465">
                  <c:v>44274.644479166673</c:v>
                </c:pt>
                <c:pt idx="466">
                  <c:v>44274.645868055559</c:v>
                </c:pt>
                <c:pt idx="467">
                  <c:v>44274.647256944445</c:v>
                </c:pt>
                <c:pt idx="468">
                  <c:v>44274.648645833338</c:v>
                </c:pt>
                <c:pt idx="469">
                  <c:v>44274.650034722225</c:v>
                </c:pt>
                <c:pt idx="470">
                  <c:v>44274.651423611111</c:v>
                </c:pt>
                <c:pt idx="471">
                  <c:v>44274.652812500004</c:v>
                </c:pt>
                <c:pt idx="472">
                  <c:v>44274.654155092598</c:v>
                </c:pt>
                <c:pt idx="473">
                  <c:v>44274.655543981484</c:v>
                </c:pt>
                <c:pt idx="474">
                  <c:v>44274.65693287037</c:v>
                </c:pt>
                <c:pt idx="475">
                  <c:v>44274.658321759263</c:v>
                </c:pt>
                <c:pt idx="476">
                  <c:v>44274.659710648149</c:v>
                </c:pt>
                <c:pt idx="477">
                  <c:v>44274.661099537043</c:v>
                </c:pt>
                <c:pt idx="478">
                  <c:v>44274.662488425929</c:v>
                </c:pt>
                <c:pt idx="479">
                  <c:v>44274.663877314815</c:v>
                </c:pt>
                <c:pt idx="480">
                  <c:v>44274.665266203709</c:v>
                </c:pt>
                <c:pt idx="481">
                  <c:v>44274.666655092595</c:v>
                </c:pt>
                <c:pt idx="482">
                  <c:v>44274.667997685188</c:v>
                </c:pt>
                <c:pt idx="483">
                  <c:v>44274.669386574074</c:v>
                </c:pt>
                <c:pt idx="484">
                  <c:v>44274.670775462968</c:v>
                </c:pt>
                <c:pt idx="485">
                  <c:v>44274.672164351854</c:v>
                </c:pt>
                <c:pt idx="486">
                  <c:v>44274.67355324074</c:v>
                </c:pt>
                <c:pt idx="487">
                  <c:v>44274.674942129634</c:v>
                </c:pt>
                <c:pt idx="488">
                  <c:v>44274.67633101852</c:v>
                </c:pt>
                <c:pt idx="489">
                  <c:v>44274.677719907413</c:v>
                </c:pt>
                <c:pt idx="490">
                  <c:v>44274.679108796299</c:v>
                </c:pt>
                <c:pt idx="491">
                  <c:v>44274.680497685185</c:v>
                </c:pt>
                <c:pt idx="492">
                  <c:v>44274.681840277779</c:v>
                </c:pt>
                <c:pt idx="493">
                  <c:v>44274.683229166672</c:v>
                </c:pt>
                <c:pt idx="494">
                  <c:v>44274.684618055559</c:v>
                </c:pt>
                <c:pt idx="495">
                  <c:v>44274.686006944445</c:v>
                </c:pt>
                <c:pt idx="496">
                  <c:v>44274.687395833338</c:v>
                </c:pt>
                <c:pt idx="497">
                  <c:v>44274.688784722224</c:v>
                </c:pt>
                <c:pt idx="498">
                  <c:v>44274.69017361111</c:v>
                </c:pt>
                <c:pt idx="499">
                  <c:v>44274.691562500004</c:v>
                </c:pt>
                <c:pt idx="500">
                  <c:v>44274.69295138889</c:v>
                </c:pt>
                <c:pt idx="501">
                  <c:v>44274.694340277783</c:v>
                </c:pt>
                <c:pt idx="502">
                  <c:v>44274.69568287037</c:v>
                </c:pt>
                <c:pt idx="503">
                  <c:v>44274.697071759263</c:v>
                </c:pt>
                <c:pt idx="504">
                  <c:v>44274.698460648149</c:v>
                </c:pt>
                <c:pt idx="505">
                  <c:v>44274.699849537043</c:v>
                </c:pt>
                <c:pt idx="506">
                  <c:v>44274.701238425929</c:v>
                </c:pt>
                <c:pt idx="507">
                  <c:v>44274.702627314815</c:v>
                </c:pt>
                <c:pt idx="508">
                  <c:v>44274.704016203708</c:v>
                </c:pt>
                <c:pt idx="509">
                  <c:v>44274.705405092594</c:v>
                </c:pt>
                <c:pt idx="510">
                  <c:v>44274.706793981481</c:v>
                </c:pt>
                <c:pt idx="511">
                  <c:v>44274.708182870374</c:v>
                </c:pt>
                <c:pt idx="512">
                  <c:v>44274.709537037037</c:v>
                </c:pt>
                <c:pt idx="513">
                  <c:v>44274.71092592593</c:v>
                </c:pt>
                <c:pt idx="514">
                  <c:v>44274.712314814817</c:v>
                </c:pt>
                <c:pt idx="515">
                  <c:v>44274.713703703703</c:v>
                </c:pt>
                <c:pt idx="516">
                  <c:v>44274.715092592596</c:v>
                </c:pt>
                <c:pt idx="517">
                  <c:v>44274.716481481482</c:v>
                </c:pt>
                <c:pt idx="518">
                  <c:v>44274.717870370376</c:v>
                </c:pt>
                <c:pt idx="519">
                  <c:v>44274.719259259262</c:v>
                </c:pt>
                <c:pt idx="520">
                  <c:v>44274.720648148148</c:v>
                </c:pt>
                <c:pt idx="521">
                  <c:v>44274.722037037041</c:v>
                </c:pt>
                <c:pt idx="522">
                  <c:v>44274.723391203705</c:v>
                </c:pt>
                <c:pt idx="523">
                  <c:v>44274.724780092598</c:v>
                </c:pt>
                <c:pt idx="524">
                  <c:v>44274.726168981484</c:v>
                </c:pt>
                <c:pt idx="525">
                  <c:v>44274.72755787037</c:v>
                </c:pt>
                <c:pt idx="526">
                  <c:v>44274.728946759264</c:v>
                </c:pt>
                <c:pt idx="527">
                  <c:v>44274.73033564815</c:v>
                </c:pt>
                <c:pt idx="528">
                  <c:v>44274.731724537036</c:v>
                </c:pt>
                <c:pt idx="529">
                  <c:v>44274.733113425929</c:v>
                </c:pt>
                <c:pt idx="530">
                  <c:v>44274.734502314815</c:v>
                </c:pt>
                <c:pt idx="531">
                  <c:v>44274.735891203709</c:v>
                </c:pt>
                <c:pt idx="532">
                  <c:v>44274.737233796295</c:v>
                </c:pt>
                <c:pt idx="533">
                  <c:v>44274.738622685189</c:v>
                </c:pt>
                <c:pt idx="534">
                  <c:v>44274.740011574075</c:v>
                </c:pt>
                <c:pt idx="535">
                  <c:v>44274.741400462968</c:v>
                </c:pt>
                <c:pt idx="536">
                  <c:v>44274.742789351854</c:v>
                </c:pt>
                <c:pt idx="537">
                  <c:v>44274.74417824074</c:v>
                </c:pt>
                <c:pt idx="538">
                  <c:v>44274.745567129634</c:v>
                </c:pt>
                <c:pt idx="539">
                  <c:v>44274.74695601852</c:v>
                </c:pt>
                <c:pt idx="540">
                  <c:v>44274.748344907413</c:v>
                </c:pt>
                <c:pt idx="541">
                  <c:v>44274.7497337963</c:v>
                </c:pt>
                <c:pt idx="542">
                  <c:v>44274.751099537039</c:v>
                </c:pt>
                <c:pt idx="543">
                  <c:v>44274.752488425926</c:v>
                </c:pt>
                <c:pt idx="544">
                  <c:v>44274.753877314819</c:v>
                </c:pt>
                <c:pt idx="545">
                  <c:v>44274.755266203705</c:v>
                </c:pt>
                <c:pt idx="546">
                  <c:v>44274.756655092599</c:v>
                </c:pt>
                <c:pt idx="547">
                  <c:v>44274.758043981485</c:v>
                </c:pt>
                <c:pt idx="548">
                  <c:v>44274.759432870371</c:v>
                </c:pt>
                <c:pt idx="549">
                  <c:v>44274.760821759264</c:v>
                </c:pt>
                <c:pt idx="550">
                  <c:v>44274.76221064815</c:v>
                </c:pt>
                <c:pt idx="551">
                  <c:v>44274.763599537036</c:v>
                </c:pt>
                <c:pt idx="552">
                  <c:v>44274.76494212963</c:v>
                </c:pt>
                <c:pt idx="553">
                  <c:v>44274.766342592593</c:v>
                </c:pt>
                <c:pt idx="554">
                  <c:v>44274.76771990741</c:v>
                </c:pt>
                <c:pt idx="555">
                  <c:v>44274.769108796296</c:v>
                </c:pt>
                <c:pt idx="556">
                  <c:v>44274.770497685189</c:v>
                </c:pt>
                <c:pt idx="557">
                  <c:v>44274.771886574075</c:v>
                </c:pt>
                <c:pt idx="558">
                  <c:v>44274.773275462969</c:v>
                </c:pt>
                <c:pt idx="559">
                  <c:v>44274.774664351855</c:v>
                </c:pt>
                <c:pt idx="560">
                  <c:v>44274.776053240741</c:v>
                </c:pt>
                <c:pt idx="561">
                  <c:v>44274.777442129634</c:v>
                </c:pt>
                <c:pt idx="562">
                  <c:v>44274.778784722228</c:v>
                </c:pt>
                <c:pt idx="563">
                  <c:v>44274.780173611114</c:v>
                </c:pt>
                <c:pt idx="564">
                  <c:v>44274.7815625</c:v>
                </c:pt>
                <c:pt idx="565">
                  <c:v>44274.782951388894</c:v>
                </c:pt>
                <c:pt idx="566">
                  <c:v>44274.78434027778</c:v>
                </c:pt>
                <c:pt idx="567">
                  <c:v>44274.785740740743</c:v>
                </c:pt>
                <c:pt idx="568">
                  <c:v>44274.787129629629</c:v>
                </c:pt>
                <c:pt idx="569">
                  <c:v>44274.788518518522</c:v>
                </c:pt>
                <c:pt idx="570">
                  <c:v>44274.789907407408</c:v>
                </c:pt>
                <c:pt idx="571">
                  <c:v>44274.791296296302</c:v>
                </c:pt>
                <c:pt idx="572">
                  <c:v>44274.792638888888</c:v>
                </c:pt>
                <c:pt idx="573">
                  <c:v>44274.794027777782</c:v>
                </c:pt>
                <c:pt idx="574">
                  <c:v>44274.795416666668</c:v>
                </c:pt>
                <c:pt idx="575">
                  <c:v>44274.796805555561</c:v>
                </c:pt>
                <c:pt idx="576">
                  <c:v>44274.798194444447</c:v>
                </c:pt>
                <c:pt idx="577">
                  <c:v>44274.799583333333</c:v>
                </c:pt>
                <c:pt idx="578">
                  <c:v>44274.800972222227</c:v>
                </c:pt>
                <c:pt idx="579">
                  <c:v>44274.802361111113</c:v>
                </c:pt>
                <c:pt idx="580">
                  <c:v>44274.803749999999</c:v>
                </c:pt>
                <c:pt idx="581">
                  <c:v>44274.805138888893</c:v>
                </c:pt>
                <c:pt idx="582">
                  <c:v>44274.806481481486</c:v>
                </c:pt>
                <c:pt idx="583">
                  <c:v>44274.807870370372</c:v>
                </c:pt>
                <c:pt idx="584">
                  <c:v>44274.809259259258</c:v>
                </c:pt>
                <c:pt idx="585">
                  <c:v>44274.810648148152</c:v>
                </c:pt>
                <c:pt idx="586">
                  <c:v>44274.812037037038</c:v>
                </c:pt>
                <c:pt idx="587">
                  <c:v>44274.813425925931</c:v>
                </c:pt>
                <c:pt idx="588">
                  <c:v>44274.814814814818</c:v>
                </c:pt>
                <c:pt idx="589">
                  <c:v>44274.816203703704</c:v>
                </c:pt>
                <c:pt idx="590">
                  <c:v>44274.817592592597</c:v>
                </c:pt>
                <c:pt idx="591">
                  <c:v>44274.818981481483</c:v>
                </c:pt>
                <c:pt idx="592">
                  <c:v>44274.820335648154</c:v>
                </c:pt>
                <c:pt idx="593">
                  <c:v>44274.82172453704</c:v>
                </c:pt>
                <c:pt idx="594">
                  <c:v>44274.823113425926</c:v>
                </c:pt>
                <c:pt idx="595">
                  <c:v>44274.824502314819</c:v>
                </c:pt>
                <c:pt idx="596">
                  <c:v>44274.825891203705</c:v>
                </c:pt>
                <c:pt idx="597">
                  <c:v>44274.827280092592</c:v>
                </c:pt>
                <c:pt idx="598">
                  <c:v>44274.828668981485</c:v>
                </c:pt>
                <c:pt idx="599">
                  <c:v>44274.830057870371</c:v>
                </c:pt>
                <c:pt idx="600">
                  <c:v>44274.831446759265</c:v>
                </c:pt>
                <c:pt idx="601">
                  <c:v>44274.832835648151</c:v>
                </c:pt>
                <c:pt idx="602">
                  <c:v>44274.834178240744</c:v>
                </c:pt>
                <c:pt idx="603">
                  <c:v>44274.83556712963</c:v>
                </c:pt>
                <c:pt idx="604">
                  <c:v>44274.836956018524</c:v>
                </c:pt>
                <c:pt idx="605">
                  <c:v>44274.83834490741</c:v>
                </c:pt>
                <c:pt idx="606">
                  <c:v>44274.839733796296</c:v>
                </c:pt>
                <c:pt idx="607">
                  <c:v>44274.841122685189</c:v>
                </c:pt>
                <c:pt idx="608">
                  <c:v>44274.842511574076</c:v>
                </c:pt>
                <c:pt idx="609">
                  <c:v>44274.843900462962</c:v>
                </c:pt>
                <c:pt idx="610">
                  <c:v>44274.845289351855</c:v>
                </c:pt>
                <c:pt idx="611">
                  <c:v>44274.846678240741</c:v>
                </c:pt>
                <c:pt idx="612">
                  <c:v>44274.848032407412</c:v>
                </c:pt>
                <c:pt idx="613">
                  <c:v>44274.849421296298</c:v>
                </c:pt>
                <c:pt idx="614">
                  <c:v>44274.850810185191</c:v>
                </c:pt>
                <c:pt idx="615">
                  <c:v>44274.852199074077</c:v>
                </c:pt>
                <c:pt idx="616">
                  <c:v>44274.853587962964</c:v>
                </c:pt>
                <c:pt idx="617">
                  <c:v>44274.854976851857</c:v>
                </c:pt>
                <c:pt idx="618">
                  <c:v>44274.856365740743</c:v>
                </c:pt>
                <c:pt idx="619">
                  <c:v>44274.857754629629</c:v>
                </c:pt>
                <c:pt idx="620">
                  <c:v>44274.859143518523</c:v>
                </c:pt>
                <c:pt idx="621">
                  <c:v>44274.860532407409</c:v>
                </c:pt>
                <c:pt idx="622">
                  <c:v>44274.861886574079</c:v>
                </c:pt>
                <c:pt idx="623">
                  <c:v>44274.863275462965</c:v>
                </c:pt>
                <c:pt idx="624">
                  <c:v>44274.864664351851</c:v>
                </c:pt>
                <c:pt idx="625">
                  <c:v>44274.866053240745</c:v>
                </c:pt>
                <c:pt idx="626">
                  <c:v>44274.867442129631</c:v>
                </c:pt>
                <c:pt idx="627">
                  <c:v>44274.868831018524</c:v>
                </c:pt>
                <c:pt idx="628">
                  <c:v>44274.870219907411</c:v>
                </c:pt>
                <c:pt idx="629">
                  <c:v>44274.871608796297</c:v>
                </c:pt>
                <c:pt idx="630">
                  <c:v>44274.87299768519</c:v>
                </c:pt>
                <c:pt idx="631">
                  <c:v>44274.874386574076</c:v>
                </c:pt>
                <c:pt idx="632">
                  <c:v>44274.87572916667</c:v>
                </c:pt>
                <c:pt idx="633">
                  <c:v>44274.877118055556</c:v>
                </c:pt>
                <c:pt idx="634">
                  <c:v>44274.878506944449</c:v>
                </c:pt>
                <c:pt idx="635">
                  <c:v>44274.879895833335</c:v>
                </c:pt>
                <c:pt idx="636">
                  <c:v>44274.881284722222</c:v>
                </c:pt>
                <c:pt idx="637">
                  <c:v>44274.882673611115</c:v>
                </c:pt>
                <c:pt idx="638">
                  <c:v>44274.884062500001</c:v>
                </c:pt>
                <c:pt idx="639">
                  <c:v>44274.885451388895</c:v>
                </c:pt>
                <c:pt idx="640">
                  <c:v>44274.886840277781</c:v>
                </c:pt>
                <c:pt idx="641">
                  <c:v>44274.888229166667</c:v>
                </c:pt>
                <c:pt idx="642">
                  <c:v>44274.88957175926</c:v>
                </c:pt>
                <c:pt idx="643">
                  <c:v>44274.890960648154</c:v>
                </c:pt>
                <c:pt idx="644">
                  <c:v>44274.89234953704</c:v>
                </c:pt>
                <c:pt idx="645">
                  <c:v>44274.893738425926</c:v>
                </c:pt>
                <c:pt idx="646">
                  <c:v>44274.89512731482</c:v>
                </c:pt>
                <c:pt idx="647">
                  <c:v>44274.896516203706</c:v>
                </c:pt>
                <c:pt idx="648">
                  <c:v>44274.897905092592</c:v>
                </c:pt>
                <c:pt idx="649">
                  <c:v>44274.899293981485</c:v>
                </c:pt>
                <c:pt idx="650">
                  <c:v>44274.900682870371</c:v>
                </c:pt>
                <c:pt idx="651">
                  <c:v>44274.902071759265</c:v>
                </c:pt>
                <c:pt idx="652">
                  <c:v>44274.903425925928</c:v>
                </c:pt>
                <c:pt idx="653">
                  <c:v>44274.904814814814</c:v>
                </c:pt>
                <c:pt idx="654">
                  <c:v>44274.906203703707</c:v>
                </c:pt>
                <c:pt idx="655">
                  <c:v>44274.907592592594</c:v>
                </c:pt>
                <c:pt idx="656">
                  <c:v>44274.908981481487</c:v>
                </c:pt>
                <c:pt idx="657">
                  <c:v>44274.910370370373</c:v>
                </c:pt>
                <c:pt idx="658">
                  <c:v>44274.911759259259</c:v>
                </c:pt>
                <c:pt idx="659">
                  <c:v>44274.913148148153</c:v>
                </c:pt>
                <c:pt idx="660">
                  <c:v>44274.914537037039</c:v>
                </c:pt>
                <c:pt idx="661">
                  <c:v>44274.915925925925</c:v>
                </c:pt>
                <c:pt idx="662">
                  <c:v>44274.917268518519</c:v>
                </c:pt>
                <c:pt idx="663">
                  <c:v>44274.918657407412</c:v>
                </c:pt>
                <c:pt idx="664">
                  <c:v>44274.920046296298</c:v>
                </c:pt>
                <c:pt idx="665">
                  <c:v>44274.921435185184</c:v>
                </c:pt>
                <c:pt idx="666">
                  <c:v>44274.922824074078</c:v>
                </c:pt>
                <c:pt idx="667">
                  <c:v>44274.924212962964</c:v>
                </c:pt>
                <c:pt idx="668">
                  <c:v>44274.925601851857</c:v>
                </c:pt>
                <c:pt idx="669">
                  <c:v>44274.926990740743</c:v>
                </c:pt>
                <c:pt idx="670">
                  <c:v>44274.928379629629</c:v>
                </c:pt>
                <c:pt idx="671">
                  <c:v>44274.929768518523</c:v>
                </c:pt>
                <c:pt idx="672">
                  <c:v>44274.931122685186</c:v>
                </c:pt>
                <c:pt idx="673">
                  <c:v>44274.932511574079</c:v>
                </c:pt>
                <c:pt idx="674">
                  <c:v>44274.933900462966</c:v>
                </c:pt>
                <c:pt idx="675">
                  <c:v>44274.935289351852</c:v>
                </c:pt>
                <c:pt idx="676">
                  <c:v>44274.936678240745</c:v>
                </c:pt>
                <c:pt idx="677">
                  <c:v>44274.938067129631</c:v>
                </c:pt>
                <c:pt idx="678">
                  <c:v>44274.939456018517</c:v>
                </c:pt>
                <c:pt idx="679">
                  <c:v>44274.940844907411</c:v>
                </c:pt>
                <c:pt idx="680">
                  <c:v>44274.942233796297</c:v>
                </c:pt>
                <c:pt idx="681">
                  <c:v>44274.94362268519</c:v>
                </c:pt>
                <c:pt idx="682">
                  <c:v>44274.944965277777</c:v>
                </c:pt>
                <c:pt idx="683">
                  <c:v>44274.94635416667</c:v>
                </c:pt>
                <c:pt idx="684">
                  <c:v>44274.947743055556</c:v>
                </c:pt>
                <c:pt idx="685">
                  <c:v>44274.94913194445</c:v>
                </c:pt>
                <c:pt idx="686">
                  <c:v>44274.950520833336</c:v>
                </c:pt>
                <c:pt idx="687">
                  <c:v>44274.951909722222</c:v>
                </c:pt>
                <c:pt idx="688">
                  <c:v>44274.953298611115</c:v>
                </c:pt>
                <c:pt idx="689">
                  <c:v>44274.954687500001</c:v>
                </c:pt>
                <c:pt idx="690">
                  <c:v>44274.956076388895</c:v>
                </c:pt>
                <c:pt idx="691">
                  <c:v>44274.957465277781</c:v>
                </c:pt>
                <c:pt idx="692">
                  <c:v>44274.958807870375</c:v>
                </c:pt>
                <c:pt idx="693">
                  <c:v>44274.960196759261</c:v>
                </c:pt>
                <c:pt idx="694">
                  <c:v>44274.961585648154</c:v>
                </c:pt>
                <c:pt idx="695">
                  <c:v>44274.96297453704</c:v>
                </c:pt>
                <c:pt idx="696">
                  <c:v>44274.964363425926</c:v>
                </c:pt>
                <c:pt idx="697">
                  <c:v>44274.96575231482</c:v>
                </c:pt>
                <c:pt idx="698">
                  <c:v>44274.967141203706</c:v>
                </c:pt>
                <c:pt idx="699">
                  <c:v>44274.968530092592</c:v>
                </c:pt>
                <c:pt idx="700">
                  <c:v>44274.969918981486</c:v>
                </c:pt>
                <c:pt idx="701">
                  <c:v>44274.971307870372</c:v>
                </c:pt>
                <c:pt idx="702">
                  <c:v>44274.972662037042</c:v>
                </c:pt>
                <c:pt idx="703">
                  <c:v>44274.974050925928</c:v>
                </c:pt>
                <c:pt idx="704">
                  <c:v>44274.975439814814</c:v>
                </c:pt>
                <c:pt idx="705">
                  <c:v>44274.976828703708</c:v>
                </c:pt>
                <c:pt idx="706">
                  <c:v>44274.978217592594</c:v>
                </c:pt>
                <c:pt idx="707">
                  <c:v>44274.979606481487</c:v>
                </c:pt>
                <c:pt idx="708">
                  <c:v>44274.980995370373</c:v>
                </c:pt>
                <c:pt idx="709">
                  <c:v>44274.98238425926</c:v>
                </c:pt>
                <c:pt idx="710">
                  <c:v>44274.983773148153</c:v>
                </c:pt>
                <c:pt idx="711">
                  <c:v>44274.985162037039</c:v>
                </c:pt>
                <c:pt idx="712">
                  <c:v>44274.986504629633</c:v>
                </c:pt>
                <c:pt idx="713">
                  <c:v>44274.987893518519</c:v>
                </c:pt>
                <c:pt idx="714">
                  <c:v>44274.989282407412</c:v>
                </c:pt>
                <c:pt idx="715">
                  <c:v>44274.990671296298</c:v>
                </c:pt>
                <c:pt idx="716">
                  <c:v>44274.992060185185</c:v>
                </c:pt>
                <c:pt idx="717">
                  <c:v>44274.993449074078</c:v>
                </c:pt>
                <c:pt idx="718">
                  <c:v>44274.994837962964</c:v>
                </c:pt>
                <c:pt idx="719">
                  <c:v>44274.996226851858</c:v>
                </c:pt>
                <c:pt idx="720">
                  <c:v>44274.997615740744</c:v>
                </c:pt>
                <c:pt idx="721">
                  <c:v>44274.99900462963</c:v>
                </c:pt>
              </c:numCache>
            </c:numRef>
          </c:xVal>
          <c:yVal>
            <c:numRef>
              <c:f>'19March_highest avg'!$E$2:$E$6071</c:f>
              <c:numCache>
                <c:formatCode>General</c:formatCode>
                <c:ptCount val="722"/>
                <c:pt idx="0">
                  <c:v>41.21</c:v>
                </c:pt>
                <c:pt idx="1">
                  <c:v>40.805</c:v>
                </c:pt>
                <c:pt idx="2">
                  <c:v>41.480000000000004</c:v>
                </c:pt>
                <c:pt idx="3">
                  <c:v>42.54</c:v>
                </c:pt>
                <c:pt idx="4">
                  <c:v>43.534999999999997</c:v>
                </c:pt>
                <c:pt idx="5">
                  <c:v>43.56</c:v>
                </c:pt>
                <c:pt idx="6">
                  <c:v>44.064999999999998</c:v>
                </c:pt>
                <c:pt idx="7">
                  <c:v>44.36</c:v>
                </c:pt>
                <c:pt idx="8">
                  <c:v>44.954999999999998</c:v>
                </c:pt>
                <c:pt idx="9">
                  <c:v>44.59</c:v>
                </c:pt>
                <c:pt idx="10">
                  <c:v>49.634999999999998</c:v>
                </c:pt>
                <c:pt idx="11">
                  <c:v>48.854999999999997</c:v>
                </c:pt>
                <c:pt idx="12">
                  <c:v>47.844999999999999</c:v>
                </c:pt>
                <c:pt idx="13">
                  <c:v>48.879999999999995</c:v>
                </c:pt>
                <c:pt idx="14">
                  <c:v>49.635000000000005</c:v>
                </c:pt>
                <c:pt idx="15">
                  <c:v>47.165000000000006</c:v>
                </c:pt>
                <c:pt idx="16">
                  <c:v>45.475000000000001</c:v>
                </c:pt>
                <c:pt idx="17">
                  <c:v>45.695</c:v>
                </c:pt>
                <c:pt idx="18">
                  <c:v>45.064999999999998</c:v>
                </c:pt>
                <c:pt idx="19">
                  <c:v>44.344999999999999</c:v>
                </c:pt>
                <c:pt idx="20">
                  <c:v>44.120000000000005</c:v>
                </c:pt>
                <c:pt idx="21">
                  <c:v>43.664999999999999</c:v>
                </c:pt>
                <c:pt idx="22">
                  <c:v>43.765000000000001</c:v>
                </c:pt>
                <c:pt idx="23">
                  <c:v>43.875</c:v>
                </c:pt>
                <c:pt idx="24">
                  <c:v>43.774999999999999</c:v>
                </c:pt>
                <c:pt idx="25">
                  <c:v>43.704999999999998</c:v>
                </c:pt>
                <c:pt idx="26">
                  <c:v>43.215000000000003</c:v>
                </c:pt>
                <c:pt idx="27">
                  <c:v>44.045000000000002</c:v>
                </c:pt>
                <c:pt idx="28">
                  <c:v>42.92</c:v>
                </c:pt>
                <c:pt idx="29">
                  <c:v>44.32</c:v>
                </c:pt>
                <c:pt idx="30">
                  <c:v>44.594999999999999</c:v>
                </c:pt>
                <c:pt idx="31">
                  <c:v>44.32</c:v>
                </c:pt>
                <c:pt idx="32">
                  <c:v>43.894999999999996</c:v>
                </c:pt>
                <c:pt idx="33">
                  <c:v>43.135000000000005</c:v>
                </c:pt>
                <c:pt idx="34">
                  <c:v>42.384999999999998</c:v>
                </c:pt>
                <c:pt idx="35">
                  <c:v>42.704999999999998</c:v>
                </c:pt>
                <c:pt idx="36">
                  <c:v>42.805</c:v>
                </c:pt>
                <c:pt idx="37">
                  <c:v>43.15</c:v>
                </c:pt>
                <c:pt idx="38">
                  <c:v>42.56</c:v>
                </c:pt>
                <c:pt idx="39">
                  <c:v>42.965000000000003</c:v>
                </c:pt>
                <c:pt idx="40">
                  <c:v>43.75</c:v>
                </c:pt>
                <c:pt idx="41">
                  <c:v>43.405000000000001</c:v>
                </c:pt>
                <c:pt idx="42">
                  <c:v>43.474999999999994</c:v>
                </c:pt>
                <c:pt idx="43">
                  <c:v>42.83</c:v>
                </c:pt>
                <c:pt idx="44">
                  <c:v>57.260000000000005</c:v>
                </c:pt>
                <c:pt idx="45">
                  <c:v>62.355000000000004</c:v>
                </c:pt>
                <c:pt idx="46">
                  <c:v>71.224999999999994</c:v>
                </c:pt>
                <c:pt idx="47">
                  <c:v>101.24000000000001</c:v>
                </c:pt>
                <c:pt idx="48">
                  <c:v>106.30500000000001</c:v>
                </c:pt>
                <c:pt idx="49">
                  <c:v>90.204999999999998</c:v>
                </c:pt>
                <c:pt idx="50">
                  <c:v>80.254999999999995</c:v>
                </c:pt>
                <c:pt idx="51">
                  <c:v>88.375</c:v>
                </c:pt>
                <c:pt idx="52">
                  <c:v>79.215000000000003</c:v>
                </c:pt>
                <c:pt idx="53">
                  <c:v>67.305000000000007</c:v>
                </c:pt>
                <c:pt idx="54">
                  <c:v>59.16</c:v>
                </c:pt>
                <c:pt idx="55">
                  <c:v>58.734999999999999</c:v>
                </c:pt>
                <c:pt idx="56">
                  <c:v>57.94</c:v>
                </c:pt>
                <c:pt idx="57">
                  <c:v>51.980000000000004</c:v>
                </c:pt>
                <c:pt idx="58">
                  <c:v>49.1</c:v>
                </c:pt>
                <c:pt idx="59">
                  <c:v>46.914999999999999</c:v>
                </c:pt>
                <c:pt idx="60">
                  <c:v>45.524999999999999</c:v>
                </c:pt>
                <c:pt idx="61">
                  <c:v>45.085000000000001</c:v>
                </c:pt>
                <c:pt idx="62">
                  <c:v>45.099999999999994</c:v>
                </c:pt>
                <c:pt idx="63">
                  <c:v>130.73500000000001</c:v>
                </c:pt>
                <c:pt idx="64">
                  <c:v>121.825</c:v>
                </c:pt>
                <c:pt idx="65">
                  <c:v>141.07499999999999</c:v>
                </c:pt>
                <c:pt idx="66">
                  <c:v>157.625</c:v>
                </c:pt>
                <c:pt idx="67">
                  <c:v>158.42000000000002</c:v>
                </c:pt>
                <c:pt idx="68">
                  <c:v>137.55500000000001</c:v>
                </c:pt>
                <c:pt idx="69">
                  <c:v>99.15</c:v>
                </c:pt>
                <c:pt idx="70">
                  <c:v>96.865000000000009</c:v>
                </c:pt>
                <c:pt idx="71">
                  <c:v>81.289999999999992</c:v>
                </c:pt>
                <c:pt idx="72">
                  <c:v>63.54</c:v>
                </c:pt>
                <c:pt idx="73">
                  <c:v>111.45</c:v>
                </c:pt>
                <c:pt idx="74">
                  <c:v>132.63499999999999</c:v>
                </c:pt>
                <c:pt idx="75">
                  <c:v>137.10499999999999</c:v>
                </c:pt>
                <c:pt idx="76">
                  <c:v>161.625</c:v>
                </c:pt>
                <c:pt idx="77">
                  <c:v>142.05000000000001</c:v>
                </c:pt>
                <c:pt idx="78">
                  <c:v>94.18</c:v>
                </c:pt>
                <c:pt idx="79">
                  <c:v>53.115000000000002</c:v>
                </c:pt>
                <c:pt idx="80">
                  <c:v>43.989999999999995</c:v>
                </c:pt>
                <c:pt idx="81">
                  <c:v>41.564999999999998</c:v>
                </c:pt>
                <c:pt idx="82">
                  <c:v>41.674999999999997</c:v>
                </c:pt>
                <c:pt idx="83">
                  <c:v>39.92</c:v>
                </c:pt>
                <c:pt idx="84">
                  <c:v>39.409999999999997</c:v>
                </c:pt>
                <c:pt idx="85">
                  <c:v>39.590000000000003</c:v>
                </c:pt>
                <c:pt idx="86">
                  <c:v>38.875</c:v>
                </c:pt>
                <c:pt idx="87">
                  <c:v>39.435000000000002</c:v>
                </c:pt>
                <c:pt idx="88">
                  <c:v>38.855000000000004</c:v>
                </c:pt>
                <c:pt idx="89">
                  <c:v>39</c:v>
                </c:pt>
                <c:pt idx="90">
                  <c:v>39.239999999999995</c:v>
                </c:pt>
                <c:pt idx="91">
                  <c:v>38.334999999999994</c:v>
                </c:pt>
                <c:pt idx="92">
                  <c:v>39.064999999999998</c:v>
                </c:pt>
                <c:pt idx="93">
                  <c:v>38.590000000000003</c:v>
                </c:pt>
                <c:pt idx="94">
                  <c:v>38.36</c:v>
                </c:pt>
                <c:pt idx="95">
                  <c:v>38.69</c:v>
                </c:pt>
                <c:pt idx="96">
                  <c:v>38.255000000000003</c:v>
                </c:pt>
                <c:pt idx="97">
                  <c:v>38.185000000000002</c:v>
                </c:pt>
                <c:pt idx="98">
                  <c:v>38.39</c:v>
                </c:pt>
                <c:pt idx="99">
                  <c:v>38.290000000000006</c:v>
                </c:pt>
                <c:pt idx="100">
                  <c:v>38.375</c:v>
                </c:pt>
                <c:pt idx="101">
                  <c:v>38.94</c:v>
                </c:pt>
                <c:pt idx="102">
                  <c:v>38.795000000000002</c:v>
                </c:pt>
                <c:pt idx="103">
                  <c:v>37.879999999999995</c:v>
                </c:pt>
                <c:pt idx="104">
                  <c:v>38.340000000000003</c:v>
                </c:pt>
                <c:pt idx="105">
                  <c:v>38.335000000000001</c:v>
                </c:pt>
                <c:pt idx="106">
                  <c:v>37.314999999999998</c:v>
                </c:pt>
                <c:pt idx="107">
                  <c:v>38.19</c:v>
                </c:pt>
                <c:pt idx="108">
                  <c:v>37.795000000000002</c:v>
                </c:pt>
                <c:pt idx="109">
                  <c:v>38.385000000000005</c:v>
                </c:pt>
                <c:pt idx="110">
                  <c:v>38.730000000000004</c:v>
                </c:pt>
                <c:pt idx="111">
                  <c:v>38.765000000000001</c:v>
                </c:pt>
                <c:pt idx="112">
                  <c:v>39.22</c:v>
                </c:pt>
                <c:pt idx="113">
                  <c:v>38.69</c:v>
                </c:pt>
                <c:pt idx="114">
                  <c:v>38.365000000000002</c:v>
                </c:pt>
                <c:pt idx="115">
                  <c:v>38.42</c:v>
                </c:pt>
                <c:pt idx="116">
                  <c:v>38.130000000000003</c:v>
                </c:pt>
                <c:pt idx="117">
                  <c:v>37.51</c:v>
                </c:pt>
                <c:pt idx="118">
                  <c:v>38.134999999999998</c:v>
                </c:pt>
                <c:pt idx="119">
                  <c:v>38.31</c:v>
                </c:pt>
                <c:pt idx="120">
                  <c:v>38.39</c:v>
                </c:pt>
                <c:pt idx="121">
                  <c:v>37.68</c:v>
                </c:pt>
                <c:pt idx="122">
                  <c:v>38.755000000000003</c:v>
                </c:pt>
                <c:pt idx="123">
                  <c:v>38.534999999999997</c:v>
                </c:pt>
                <c:pt idx="124">
                  <c:v>38.055</c:v>
                </c:pt>
                <c:pt idx="125">
                  <c:v>37.355000000000004</c:v>
                </c:pt>
                <c:pt idx="126">
                  <c:v>37.790000000000006</c:v>
                </c:pt>
                <c:pt idx="127">
                  <c:v>37.4</c:v>
                </c:pt>
                <c:pt idx="128">
                  <c:v>37.01</c:v>
                </c:pt>
                <c:pt idx="129">
                  <c:v>37.204999999999998</c:v>
                </c:pt>
                <c:pt idx="130">
                  <c:v>37.504999999999995</c:v>
                </c:pt>
                <c:pt idx="131">
                  <c:v>37.715000000000003</c:v>
                </c:pt>
                <c:pt idx="132">
                  <c:v>38.200000000000003</c:v>
                </c:pt>
                <c:pt idx="133">
                  <c:v>36.97</c:v>
                </c:pt>
                <c:pt idx="134">
                  <c:v>37.564999999999998</c:v>
                </c:pt>
                <c:pt idx="135">
                  <c:v>37.209999999999994</c:v>
                </c:pt>
                <c:pt idx="136">
                  <c:v>36.945</c:v>
                </c:pt>
                <c:pt idx="137">
                  <c:v>37.56</c:v>
                </c:pt>
                <c:pt idx="138">
                  <c:v>37.295000000000002</c:v>
                </c:pt>
                <c:pt idx="139">
                  <c:v>37.049999999999997</c:v>
                </c:pt>
                <c:pt idx="140">
                  <c:v>37.134999999999998</c:v>
                </c:pt>
                <c:pt idx="141">
                  <c:v>37.185000000000002</c:v>
                </c:pt>
                <c:pt idx="142">
                  <c:v>37.43</c:v>
                </c:pt>
                <c:pt idx="143">
                  <c:v>37.07</c:v>
                </c:pt>
                <c:pt idx="144">
                  <c:v>36.935000000000002</c:v>
                </c:pt>
                <c:pt idx="145">
                  <c:v>37.094999999999999</c:v>
                </c:pt>
                <c:pt idx="146">
                  <c:v>37.135000000000005</c:v>
                </c:pt>
                <c:pt idx="147">
                  <c:v>36.980000000000004</c:v>
                </c:pt>
                <c:pt idx="148">
                  <c:v>37.125</c:v>
                </c:pt>
                <c:pt idx="149">
                  <c:v>36.89</c:v>
                </c:pt>
                <c:pt idx="150">
                  <c:v>37.094999999999999</c:v>
                </c:pt>
                <c:pt idx="151">
                  <c:v>37.489999999999995</c:v>
                </c:pt>
                <c:pt idx="152">
                  <c:v>37.67</c:v>
                </c:pt>
                <c:pt idx="153">
                  <c:v>37.004999999999995</c:v>
                </c:pt>
                <c:pt idx="154">
                  <c:v>36.909999999999997</c:v>
                </c:pt>
                <c:pt idx="155">
                  <c:v>37.019999999999996</c:v>
                </c:pt>
                <c:pt idx="156">
                  <c:v>36.590000000000003</c:v>
                </c:pt>
                <c:pt idx="157">
                  <c:v>36.204999999999998</c:v>
                </c:pt>
                <c:pt idx="158">
                  <c:v>36.58</c:v>
                </c:pt>
                <c:pt idx="159">
                  <c:v>35.695</c:v>
                </c:pt>
                <c:pt idx="160">
                  <c:v>35.924999999999997</c:v>
                </c:pt>
                <c:pt idx="161">
                  <c:v>36.365000000000002</c:v>
                </c:pt>
                <c:pt idx="162">
                  <c:v>36.5</c:v>
                </c:pt>
                <c:pt idx="163">
                  <c:v>35.909999999999997</c:v>
                </c:pt>
                <c:pt idx="164">
                  <c:v>36.269999999999996</c:v>
                </c:pt>
                <c:pt idx="165">
                  <c:v>35.650000000000006</c:v>
                </c:pt>
                <c:pt idx="166">
                  <c:v>36.104999999999997</c:v>
                </c:pt>
                <c:pt idx="167">
                  <c:v>36.900000000000006</c:v>
                </c:pt>
                <c:pt idx="168">
                  <c:v>35.825000000000003</c:v>
                </c:pt>
                <c:pt idx="169">
                  <c:v>37.049999999999997</c:v>
                </c:pt>
                <c:pt idx="170">
                  <c:v>37.04</c:v>
                </c:pt>
                <c:pt idx="171">
                  <c:v>36.484999999999999</c:v>
                </c:pt>
                <c:pt idx="172">
                  <c:v>35.29</c:v>
                </c:pt>
                <c:pt idx="173">
                  <c:v>35.664999999999999</c:v>
                </c:pt>
                <c:pt idx="174">
                  <c:v>35.79</c:v>
                </c:pt>
                <c:pt idx="175">
                  <c:v>35.914999999999999</c:v>
                </c:pt>
                <c:pt idx="176">
                  <c:v>35.924999999999997</c:v>
                </c:pt>
                <c:pt idx="177">
                  <c:v>36.65</c:v>
                </c:pt>
                <c:pt idx="178">
                  <c:v>36.545000000000002</c:v>
                </c:pt>
                <c:pt idx="179">
                  <c:v>36.864999999999995</c:v>
                </c:pt>
                <c:pt idx="180">
                  <c:v>36.39</c:v>
                </c:pt>
                <c:pt idx="181">
                  <c:v>36.85</c:v>
                </c:pt>
                <c:pt idx="182">
                  <c:v>36.795000000000002</c:v>
                </c:pt>
                <c:pt idx="183">
                  <c:v>37.605000000000004</c:v>
                </c:pt>
                <c:pt idx="184">
                  <c:v>36.89</c:v>
                </c:pt>
                <c:pt idx="185">
                  <c:v>36.840000000000003</c:v>
                </c:pt>
                <c:pt idx="186">
                  <c:v>37.17</c:v>
                </c:pt>
                <c:pt idx="187">
                  <c:v>37.515000000000001</c:v>
                </c:pt>
                <c:pt idx="188">
                  <c:v>37.11</c:v>
                </c:pt>
                <c:pt idx="189">
                  <c:v>37.76</c:v>
                </c:pt>
                <c:pt idx="190">
                  <c:v>37.695</c:v>
                </c:pt>
                <c:pt idx="191">
                  <c:v>37.46</c:v>
                </c:pt>
                <c:pt idx="192">
                  <c:v>37.620000000000005</c:v>
                </c:pt>
                <c:pt idx="193">
                  <c:v>43.31</c:v>
                </c:pt>
                <c:pt idx="194">
                  <c:v>54.685000000000002</c:v>
                </c:pt>
                <c:pt idx="195">
                  <c:v>48.09</c:v>
                </c:pt>
                <c:pt idx="196">
                  <c:v>44.8</c:v>
                </c:pt>
                <c:pt idx="197">
                  <c:v>42.66</c:v>
                </c:pt>
                <c:pt idx="198">
                  <c:v>40.86</c:v>
                </c:pt>
                <c:pt idx="199">
                  <c:v>39.465000000000003</c:v>
                </c:pt>
                <c:pt idx="200">
                  <c:v>38.195</c:v>
                </c:pt>
                <c:pt idx="201">
                  <c:v>37.885000000000005</c:v>
                </c:pt>
                <c:pt idx="202">
                  <c:v>38.31</c:v>
                </c:pt>
                <c:pt idx="203">
                  <c:v>38.270000000000003</c:v>
                </c:pt>
                <c:pt idx="204">
                  <c:v>37.909999999999997</c:v>
                </c:pt>
                <c:pt idx="205">
                  <c:v>38.49</c:v>
                </c:pt>
                <c:pt idx="206">
                  <c:v>38.879999999999995</c:v>
                </c:pt>
                <c:pt idx="207">
                  <c:v>38.709999999999994</c:v>
                </c:pt>
                <c:pt idx="208">
                  <c:v>38.144999999999996</c:v>
                </c:pt>
                <c:pt idx="209">
                  <c:v>38.78</c:v>
                </c:pt>
                <c:pt idx="210">
                  <c:v>39.015000000000001</c:v>
                </c:pt>
                <c:pt idx="211">
                  <c:v>39.230000000000004</c:v>
                </c:pt>
                <c:pt idx="212">
                  <c:v>39.115000000000002</c:v>
                </c:pt>
                <c:pt idx="213">
                  <c:v>38.78</c:v>
                </c:pt>
                <c:pt idx="214">
                  <c:v>39.29</c:v>
                </c:pt>
                <c:pt idx="215">
                  <c:v>38.57</c:v>
                </c:pt>
                <c:pt idx="216">
                  <c:v>38.870000000000005</c:v>
                </c:pt>
                <c:pt idx="217">
                  <c:v>38.89</c:v>
                </c:pt>
                <c:pt idx="218">
                  <c:v>38.295000000000002</c:v>
                </c:pt>
                <c:pt idx="219">
                  <c:v>38.450000000000003</c:v>
                </c:pt>
                <c:pt idx="220">
                  <c:v>38.42</c:v>
                </c:pt>
                <c:pt idx="221">
                  <c:v>38.480000000000004</c:v>
                </c:pt>
                <c:pt idx="222">
                  <c:v>39.185000000000002</c:v>
                </c:pt>
                <c:pt idx="223">
                  <c:v>38.984999999999999</c:v>
                </c:pt>
                <c:pt idx="224">
                  <c:v>39.344999999999999</c:v>
                </c:pt>
                <c:pt idx="225">
                  <c:v>39.685000000000002</c:v>
                </c:pt>
                <c:pt idx="226">
                  <c:v>39.484999999999999</c:v>
                </c:pt>
                <c:pt idx="227">
                  <c:v>39.450000000000003</c:v>
                </c:pt>
                <c:pt idx="228">
                  <c:v>39.22</c:v>
                </c:pt>
                <c:pt idx="229">
                  <c:v>39.165000000000006</c:v>
                </c:pt>
                <c:pt idx="230">
                  <c:v>38.805</c:v>
                </c:pt>
                <c:pt idx="231">
                  <c:v>39.105000000000004</c:v>
                </c:pt>
                <c:pt idx="232">
                  <c:v>37.795000000000002</c:v>
                </c:pt>
                <c:pt idx="233">
                  <c:v>39.519999999999996</c:v>
                </c:pt>
                <c:pt idx="234">
                  <c:v>39.36</c:v>
                </c:pt>
                <c:pt idx="235">
                  <c:v>39.58</c:v>
                </c:pt>
                <c:pt idx="236">
                  <c:v>39.195</c:v>
                </c:pt>
                <c:pt idx="237">
                  <c:v>39.525000000000006</c:v>
                </c:pt>
                <c:pt idx="238">
                  <c:v>39.989999999999995</c:v>
                </c:pt>
                <c:pt idx="239">
                  <c:v>39.31</c:v>
                </c:pt>
                <c:pt idx="240">
                  <c:v>39.975000000000001</c:v>
                </c:pt>
                <c:pt idx="241">
                  <c:v>39.89</c:v>
                </c:pt>
                <c:pt idx="242">
                  <c:v>39.634999999999998</c:v>
                </c:pt>
                <c:pt idx="243">
                  <c:v>39.534999999999997</c:v>
                </c:pt>
                <c:pt idx="244">
                  <c:v>40.99</c:v>
                </c:pt>
                <c:pt idx="245">
                  <c:v>41.284999999999997</c:v>
                </c:pt>
                <c:pt idx="246">
                  <c:v>42.77</c:v>
                </c:pt>
                <c:pt idx="247">
                  <c:v>44.114999999999995</c:v>
                </c:pt>
                <c:pt idx="248">
                  <c:v>43.69</c:v>
                </c:pt>
                <c:pt idx="249">
                  <c:v>43.394999999999996</c:v>
                </c:pt>
                <c:pt idx="250">
                  <c:v>42.75</c:v>
                </c:pt>
                <c:pt idx="251">
                  <c:v>42.95</c:v>
                </c:pt>
                <c:pt idx="252">
                  <c:v>42.629999999999995</c:v>
                </c:pt>
                <c:pt idx="253">
                  <c:v>43.344999999999999</c:v>
                </c:pt>
                <c:pt idx="254">
                  <c:v>42.855000000000004</c:v>
                </c:pt>
                <c:pt idx="255">
                  <c:v>42.54</c:v>
                </c:pt>
                <c:pt idx="256">
                  <c:v>42.15</c:v>
                </c:pt>
                <c:pt idx="257">
                  <c:v>41.844999999999999</c:v>
                </c:pt>
                <c:pt idx="258">
                  <c:v>41.645000000000003</c:v>
                </c:pt>
                <c:pt idx="259">
                  <c:v>42.865000000000002</c:v>
                </c:pt>
                <c:pt idx="260">
                  <c:v>42.86</c:v>
                </c:pt>
                <c:pt idx="261">
                  <c:v>42.89</c:v>
                </c:pt>
                <c:pt idx="262">
                  <c:v>42.445</c:v>
                </c:pt>
                <c:pt idx="263">
                  <c:v>43.790000000000006</c:v>
                </c:pt>
                <c:pt idx="264">
                  <c:v>43.72</c:v>
                </c:pt>
                <c:pt idx="265">
                  <c:v>43.134999999999998</c:v>
                </c:pt>
                <c:pt idx="266">
                  <c:v>43.174999999999997</c:v>
                </c:pt>
                <c:pt idx="267">
                  <c:v>44.015000000000001</c:v>
                </c:pt>
                <c:pt idx="268">
                  <c:v>43.015000000000001</c:v>
                </c:pt>
                <c:pt idx="269">
                  <c:v>43.47</c:v>
                </c:pt>
                <c:pt idx="270">
                  <c:v>43.71</c:v>
                </c:pt>
                <c:pt idx="271">
                  <c:v>43.07</c:v>
                </c:pt>
                <c:pt idx="272">
                  <c:v>44.739999999999995</c:v>
                </c:pt>
                <c:pt idx="273">
                  <c:v>44.844999999999999</c:v>
                </c:pt>
                <c:pt idx="274">
                  <c:v>42.585000000000001</c:v>
                </c:pt>
                <c:pt idx="275">
                  <c:v>43.65</c:v>
                </c:pt>
                <c:pt idx="276">
                  <c:v>43.3</c:v>
                </c:pt>
                <c:pt idx="277">
                  <c:v>43.21</c:v>
                </c:pt>
                <c:pt idx="278">
                  <c:v>42.34</c:v>
                </c:pt>
                <c:pt idx="279">
                  <c:v>41.97</c:v>
                </c:pt>
                <c:pt idx="280">
                  <c:v>41.99</c:v>
                </c:pt>
                <c:pt idx="281">
                  <c:v>39.75</c:v>
                </c:pt>
                <c:pt idx="282">
                  <c:v>38.93</c:v>
                </c:pt>
                <c:pt idx="283">
                  <c:v>37.700000000000003</c:v>
                </c:pt>
                <c:pt idx="284">
                  <c:v>37.935000000000002</c:v>
                </c:pt>
                <c:pt idx="285">
                  <c:v>36.905000000000001</c:v>
                </c:pt>
                <c:pt idx="286">
                  <c:v>37.875</c:v>
                </c:pt>
                <c:pt idx="287">
                  <c:v>37.6</c:v>
                </c:pt>
                <c:pt idx="288">
                  <c:v>37.340000000000003</c:v>
                </c:pt>
                <c:pt idx="289">
                  <c:v>38.200000000000003</c:v>
                </c:pt>
                <c:pt idx="290">
                  <c:v>38.659999999999997</c:v>
                </c:pt>
                <c:pt idx="291">
                  <c:v>39.325000000000003</c:v>
                </c:pt>
                <c:pt idx="292">
                  <c:v>38.495000000000005</c:v>
                </c:pt>
                <c:pt idx="293">
                  <c:v>38.734999999999999</c:v>
                </c:pt>
                <c:pt idx="294">
                  <c:v>38.454999999999998</c:v>
                </c:pt>
                <c:pt idx="295">
                  <c:v>39.39</c:v>
                </c:pt>
                <c:pt idx="296">
                  <c:v>39.14</c:v>
                </c:pt>
                <c:pt idx="297">
                  <c:v>39.44</c:v>
                </c:pt>
                <c:pt idx="298">
                  <c:v>38.965000000000003</c:v>
                </c:pt>
                <c:pt idx="299">
                  <c:v>39.83</c:v>
                </c:pt>
                <c:pt idx="300">
                  <c:v>39.644999999999996</c:v>
                </c:pt>
                <c:pt idx="301">
                  <c:v>38.71</c:v>
                </c:pt>
                <c:pt idx="302">
                  <c:v>38.814999999999998</c:v>
                </c:pt>
                <c:pt idx="303">
                  <c:v>38.984999999999999</c:v>
                </c:pt>
                <c:pt idx="304">
                  <c:v>42.454999999999998</c:v>
                </c:pt>
                <c:pt idx="305">
                  <c:v>42.234999999999999</c:v>
                </c:pt>
                <c:pt idx="306">
                  <c:v>41.36</c:v>
                </c:pt>
                <c:pt idx="307">
                  <c:v>41.43</c:v>
                </c:pt>
                <c:pt idx="308">
                  <c:v>41.384999999999998</c:v>
                </c:pt>
                <c:pt idx="309">
                  <c:v>41.615000000000002</c:v>
                </c:pt>
                <c:pt idx="310">
                  <c:v>40.775000000000006</c:v>
                </c:pt>
                <c:pt idx="311">
                  <c:v>41.465000000000003</c:v>
                </c:pt>
                <c:pt idx="312">
                  <c:v>41.14</c:v>
                </c:pt>
                <c:pt idx="313">
                  <c:v>40.6</c:v>
                </c:pt>
                <c:pt idx="314">
                  <c:v>40.99</c:v>
                </c:pt>
                <c:pt idx="315">
                  <c:v>40.24</c:v>
                </c:pt>
                <c:pt idx="316">
                  <c:v>40.319999999999993</c:v>
                </c:pt>
                <c:pt idx="317">
                  <c:v>41.644999999999996</c:v>
                </c:pt>
                <c:pt idx="318">
                  <c:v>41.954999999999998</c:v>
                </c:pt>
                <c:pt idx="319">
                  <c:v>40.89</c:v>
                </c:pt>
                <c:pt idx="320">
                  <c:v>40.424999999999997</c:v>
                </c:pt>
                <c:pt idx="321">
                  <c:v>40.394999999999996</c:v>
                </c:pt>
                <c:pt idx="322">
                  <c:v>38.94</c:v>
                </c:pt>
                <c:pt idx="323">
                  <c:v>38.590000000000003</c:v>
                </c:pt>
                <c:pt idx="324">
                  <c:v>37.924999999999997</c:v>
                </c:pt>
                <c:pt idx="325">
                  <c:v>37.730000000000004</c:v>
                </c:pt>
                <c:pt idx="326">
                  <c:v>37.354999999999997</c:v>
                </c:pt>
                <c:pt idx="327">
                  <c:v>38.325000000000003</c:v>
                </c:pt>
                <c:pt idx="328">
                  <c:v>38.42</c:v>
                </c:pt>
                <c:pt idx="329">
                  <c:v>37.484999999999999</c:v>
                </c:pt>
                <c:pt idx="330">
                  <c:v>38.795000000000002</c:v>
                </c:pt>
                <c:pt idx="331">
                  <c:v>38.61</c:v>
                </c:pt>
                <c:pt idx="332">
                  <c:v>40.01</c:v>
                </c:pt>
                <c:pt idx="333">
                  <c:v>39.994999999999997</c:v>
                </c:pt>
                <c:pt idx="334">
                  <c:v>39.82</c:v>
                </c:pt>
                <c:pt idx="335">
                  <c:v>40.045000000000002</c:v>
                </c:pt>
                <c:pt idx="336">
                  <c:v>39.545000000000002</c:v>
                </c:pt>
                <c:pt idx="337">
                  <c:v>40.894999999999996</c:v>
                </c:pt>
                <c:pt idx="338">
                  <c:v>39.46</c:v>
                </c:pt>
                <c:pt idx="339">
                  <c:v>40.549999999999997</c:v>
                </c:pt>
                <c:pt idx="340">
                  <c:v>41.344999999999999</c:v>
                </c:pt>
                <c:pt idx="341">
                  <c:v>41.2</c:v>
                </c:pt>
                <c:pt idx="342">
                  <c:v>40.795000000000002</c:v>
                </c:pt>
                <c:pt idx="343">
                  <c:v>40.424999999999997</c:v>
                </c:pt>
                <c:pt idx="344">
                  <c:v>40.974999999999994</c:v>
                </c:pt>
                <c:pt idx="345">
                  <c:v>40.155000000000001</c:v>
                </c:pt>
                <c:pt idx="346">
                  <c:v>40.58</c:v>
                </c:pt>
                <c:pt idx="347">
                  <c:v>39.870000000000005</c:v>
                </c:pt>
                <c:pt idx="348">
                  <c:v>39.56</c:v>
                </c:pt>
                <c:pt idx="349">
                  <c:v>39.69</c:v>
                </c:pt>
                <c:pt idx="350">
                  <c:v>39.090000000000003</c:v>
                </c:pt>
                <c:pt idx="351">
                  <c:v>39.094999999999999</c:v>
                </c:pt>
                <c:pt idx="352">
                  <c:v>39.085000000000001</c:v>
                </c:pt>
                <c:pt idx="353">
                  <c:v>39.32</c:v>
                </c:pt>
                <c:pt idx="354">
                  <c:v>39.33</c:v>
                </c:pt>
                <c:pt idx="355">
                  <c:v>39.385000000000005</c:v>
                </c:pt>
                <c:pt idx="356">
                  <c:v>38.204999999999998</c:v>
                </c:pt>
                <c:pt idx="357">
                  <c:v>39.28</c:v>
                </c:pt>
                <c:pt idx="358">
                  <c:v>39.134999999999998</c:v>
                </c:pt>
                <c:pt idx="359">
                  <c:v>38.799999999999997</c:v>
                </c:pt>
                <c:pt idx="360">
                  <c:v>38.165000000000006</c:v>
                </c:pt>
                <c:pt idx="361">
                  <c:v>39.615000000000002</c:v>
                </c:pt>
                <c:pt idx="362">
                  <c:v>39.629999999999995</c:v>
                </c:pt>
                <c:pt idx="363">
                  <c:v>39.995000000000005</c:v>
                </c:pt>
                <c:pt idx="364">
                  <c:v>38.984999999999999</c:v>
                </c:pt>
                <c:pt idx="365">
                  <c:v>39.064999999999998</c:v>
                </c:pt>
                <c:pt idx="366">
                  <c:v>38.715000000000003</c:v>
                </c:pt>
                <c:pt idx="367">
                  <c:v>38.909999999999997</c:v>
                </c:pt>
                <c:pt idx="368">
                  <c:v>38.545000000000002</c:v>
                </c:pt>
                <c:pt idx="369">
                  <c:v>38.629999999999995</c:v>
                </c:pt>
                <c:pt idx="370">
                  <c:v>38.71</c:v>
                </c:pt>
                <c:pt idx="371">
                  <c:v>38.099999999999994</c:v>
                </c:pt>
                <c:pt idx="372">
                  <c:v>37.915000000000006</c:v>
                </c:pt>
                <c:pt idx="373">
                  <c:v>37.86</c:v>
                </c:pt>
                <c:pt idx="374">
                  <c:v>39.049999999999997</c:v>
                </c:pt>
                <c:pt idx="375">
                  <c:v>37.959999999999994</c:v>
                </c:pt>
                <c:pt idx="376">
                  <c:v>37.354999999999997</c:v>
                </c:pt>
                <c:pt idx="377">
                  <c:v>38.795000000000002</c:v>
                </c:pt>
                <c:pt idx="378">
                  <c:v>38.01</c:v>
                </c:pt>
                <c:pt idx="379">
                  <c:v>38.674999999999997</c:v>
                </c:pt>
                <c:pt idx="380">
                  <c:v>39.024999999999999</c:v>
                </c:pt>
                <c:pt idx="381">
                  <c:v>38.174999999999997</c:v>
                </c:pt>
                <c:pt idx="382">
                  <c:v>37.94</c:v>
                </c:pt>
                <c:pt idx="383">
                  <c:v>38.799999999999997</c:v>
                </c:pt>
                <c:pt idx="384">
                  <c:v>37.774999999999999</c:v>
                </c:pt>
                <c:pt idx="385">
                  <c:v>38.409999999999997</c:v>
                </c:pt>
                <c:pt idx="386">
                  <c:v>38.840000000000003</c:v>
                </c:pt>
                <c:pt idx="387">
                  <c:v>40.435000000000002</c:v>
                </c:pt>
                <c:pt idx="388">
                  <c:v>38.700000000000003</c:v>
                </c:pt>
                <c:pt idx="389">
                  <c:v>39.409999999999997</c:v>
                </c:pt>
                <c:pt idx="390">
                  <c:v>39.305</c:v>
                </c:pt>
                <c:pt idx="391">
                  <c:v>40.06</c:v>
                </c:pt>
                <c:pt idx="392">
                  <c:v>41.19</c:v>
                </c:pt>
                <c:pt idx="393">
                  <c:v>41.53</c:v>
                </c:pt>
                <c:pt idx="394">
                  <c:v>42.115000000000002</c:v>
                </c:pt>
                <c:pt idx="395">
                  <c:v>42.62</c:v>
                </c:pt>
                <c:pt idx="396">
                  <c:v>42.905000000000001</c:v>
                </c:pt>
                <c:pt idx="397">
                  <c:v>42.895000000000003</c:v>
                </c:pt>
                <c:pt idx="398">
                  <c:v>42.879999999999995</c:v>
                </c:pt>
                <c:pt idx="399">
                  <c:v>42.95</c:v>
                </c:pt>
                <c:pt idx="400">
                  <c:v>42.414999999999999</c:v>
                </c:pt>
                <c:pt idx="401">
                  <c:v>42.9</c:v>
                </c:pt>
                <c:pt idx="402">
                  <c:v>42.655000000000001</c:v>
                </c:pt>
                <c:pt idx="403">
                  <c:v>42.31</c:v>
                </c:pt>
                <c:pt idx="404">
                  <c:v>43.674999999999997</c:v>
                </c:pt>
                <c:pt idx="405">
                  <c:v>43.370000000000005</c:v>
                </c:pt>
                <c:pt idx="406">
                  <c:v>42.89</c:v>
                </c:pt>
                <c:pt idx="407">
                  <c:v>44.105000000000004</c:v>
                </c:pt>
                <c:pt idx="408">
                  <c:v>44.53</c:v>
                </c:pt>
                <c:pt idx="409">
                  <c:v>45.11</c:v>
                </c:pt>
                <c:pt idx="410">
                  <c:v>44.254999999999995</c:v>
                </c:pt>
                <c:pt idx="411">
                  <c:v>45.03</c:v>
                </c:pt>
                <c:pt idx="412">
                  <c:v>45.094999999999999</c:v>
                </c:pt>
                <c:pt idx="413">
                  <c:v>45.599999999999994</c:v>
                </c:pt>
                <c:pt idx="414">
                  <c:v>46.21</c:v>
                </c:pt>
                <c:pt idx="415">
                  <c:v>46.41</c:v>
                </c:pt>
                <c:pt idx="416">
                  <c:v>46.96</c:v>
                </c:pt>
                <c:pt idx="417">
                  <c:v>46.864999999999995</c:v>
                </c:pt>
                <c:pt idx="418">
                  <c:v>47.254999999999995</c:v>
                </c:pt>
                <c:pt idx="419">
                  <c:v>47.075000000000003</c:v>
                </c:pt>
                <c:pt idx="420">
                  <c:v>47.704999999999998</c:v>
                </c:pt>
                <c:pt idx="421">
                  <c:v>46.614999999999995</c:v>
                </c:pt>
                <c:pt idx="422">
                  <c:v>48.260000000000005</c:v>
                </c:pt>
                <c:pt idx="423">
                  <c:v>59.16</c:v>
                </c:pt>
                <c:pt idx="424">
                  <c:v>86.545000000000002</c:v>
                </c:pt>
                <c:pt idx="425">
                  <c:v>104.47</c:v>
                </c:pt>
                <c:pt idx="426">
                  <c:v>115.31</c:v>
                </c:pt>
                <c:pt idx="427">
                  <c:v>102.13</c:v>
                </c:pt>
                <c:pt idx="428">
                  <c:v>89.84</c:v>
                </c:pt>
                <c:pt idx="429">
                  <c:v>89.724999999999994</c:v>
                </c:pt>
                <c:pt idx="430">
                  <c:v>80.72999999999999</c:v>
                </c:pt>
                <c:pt idx="431">
                  <c:v>71.094999999999999</c:v>
                </c:pt>
                <c:pt idx="432">
                  <c:v>64.995000000000005</c:v>
                </c:pt>
                <c:pt idx="433">
                  <c:v>59.81</c:v>
                </c:pt>
                <c:pt idx="434">
                  <c:v>82.32</c:v>
                </c:pt>
                <c:pt idx="435">
                  <c:v>90.69</c:v>
                </c:pt>
                <c:pt idx="436">
                  <c:v>94.294999999999987</c:v>
                </c:pt>
                <c:pt idx="437">
                  <c:v>120.68</c:v>
                </c:pt>
                <c:pt idx="438">
                  <c:v>106.94</c:v>
                </c:pt>
                <c:pt idx="439">
                  <c:v>90.07</c:v>
                </c:pt>
                <c:pt idx="440">
                  <c:v>82.245000000000005</c:v>
                </c:pt>
                <c:pt idx="441">
                  <c:v>75.694999999999993</c:v>
                </c:pt>
                <c:pt idx="442">
                  <c:v>69.655000000000001</c:v>
                </c:pt>
                <c:pt idx="443">
                  <c:v>62.58</c:v>
                </c:pt>
                <c:pt idx="444">
                  <c:v>79.680000000000007</c:v>
                </c:pt>
                <c:pt idx="445">
                  <c:v>105.30000000000001</c:v>
                </c:pt>
                <c:pt idx="446">
                  <c:v>108.405</c:v>
                </c:pt>
                <c:pt idx="447">
                  <c:v>103.49000000000001</c:v>
                </c:pt>
                <c:pt idx="448">
                  <c:v>127.815</c:v>
                </c:pt>
                <c:pt idx="449">
                  <c:v>113.32</c:v>
                </c:pt>
                <c:pt idx="450">
                  <c:v>103.32</c:v>
                </c:pt>
                <c:pt idx="451">
                  <c:v>86.894999999999996</c:v>
                </c:pt>
                <c:pt idx="452">
                  <c:v>96.974999999999994</c:v>
                </c:pt>
                <c:pt idx="453">
                  <c:v>112.655</c:v>
                </c:pt>
                <c:pt idx="454">
                  <c:v>111.10499999999999</c:v>
                </c:pt>
                <c:pt idx="455">
                  <c:v>129.52499999999998</c:v>
                </c:pt>
                <c:pt idx="456">
                  <c:v>134.41999999999999</c:v>
                </c:pt>
                <c:pt idx="457">
                  <c:v>112.295</c:v>
                </c:pt>
                <c:pt idx="458">
                  <c:v>104.86000000000001</c:v>
                </c:pt>
                <c:pt idx="459">
                  <c:v>95.490000000000009</c:v>
                </c:pt>
                <c:pt idx="460">
                  <c:v>88.52</c:v>
                </c:pt>
                <c:pt idx="461">
                  <c:v>81.465000000000003</c:v>
                </c:pt>
                <c:pt idx="462">
                  <c:v>74.14</c:v>
                </c:pt>
                <c:pt idx="463">
                  <c:v>69.615000000000009</c:v>
                </c:pt>
                <c:pt idx="464">
                  <c:v>67.760000000000005</c:v>
                </c:pt>
                <c:pt idx="465">
                  <c:v>63.074999999999996</c:v>
                </c:pt>
                <c:pt idx="466">
                  <c:v>61.730000000000004</c:v>
                </c:pt>
                <c:pt idx="467">
                  <c:v>59.805</c:v>
                </c:pt>
                <c:pt idx="468">
                  <c:v>58.034999999999997</c:v>
                </c:pt>
                <c:pt idx="469">
                  <c:v>56.45</c:v>
                </c:pt>
                <c:pt idx="470">
                  <c:v>54.945</c:v>
                </c:pt>
                <c:pt idx="471">
                  <c:v>54.334999999999994</c:v>
                </c:pt>
                <c:pt idx="472">
                  <c:v>51.844999999999999</c:v>
                </c:pt>
                <c:pt idx="473">
                  <c:v>51.64</c:v>
                </c:pt>
                <c:pt idx="474">
                  <c:v>50.1</c:v>
                </c:pt>
                <c:pt idx="475">
                  <c:v>49.734999999999999</c:v>
                </c:pt>
                <c:pt idx="476">
                  <c:v>48.93</c:v>
                </c:pt>
                <c:pt idx="477">
                  <c:v>47.935000000000002</c:v>
                </c:pt>
                <c:pt idx="478">
                  <c:v>47.274999999999999</c:v>
                </c:pt>
                <c:pt idx="479">
                  <c:v>44.9</c:v>
                </c:pt>
                <c:pt idx="480">
                  <c:v>44.53</c:v>
                </c:pt>
                <c:pt idx="481">
                  <c:v>43.594999999999999</c:v>
                </c:pt>
                <c:pt idx="482">
                  <c:v>43.31</c:v>
                </c:pt>
                <c:pt idx="483">
                  <c:v>43.195</c:v>
                </c:pt>
                <c:pt idx="484">
                  <c:v>42.86</c:v>
                </c:pt>
                <c:pt idx="485">
                  <c:v>42.64</c:v>
                </c:pt>
                <c:pt idx="486">
                  <c:v>42.254999999999995</c:v>
                </c:pt>
                <c:pt idx="487">
                  <c:v>42.69</c:v>
                </c:pt>
                <c:pt idx="488">
                  <c:v>42.625</c:v>
                </c:pt>
                <c:pt idx="489">
                  <c:v>42.81</c:v>
                </c:pt>
                <c:pt idx="490">
                  <c:v>42.314999999999998</c:v>
                </c:pt>
                <c:pt idx="491">
                  <c:v>41.965000000000003</c:v>
                </c:pt>
                <c:pt idx="492">
                  <c:v>41.349999999999994</c:v>
                </c:pt>
                <c:pt idx="493">
                  <c:v>41.569999999999993</c:v>
                </c:pt>
                <c:pt idx="494">
                  <c:v>40.709999999999994</c:v>
                </c:pt>
                <c:pt idx="495">
                  <c:v>39.795000000000002</c:v>
                </c:pt>
                <c:pt idx="496">
                  <c:v>40.909999999999997</c:v>
                </c:pt>
                <c:pt idx="497">
                  <c:v>39.380000000000003</c:v>
                </c:pt>
                <c:pt idx="498">
                  <c:v>39.379999999999995</c:v>
                </c:pt>
                <c:pt idx="499">
                  <c:v>38.53</c:v>
                </c:pt>
                <c:pt idx="500">
                  <c:v>38.635000000000005</c:v>
                </c:pt>
                <c:pt idx="501">
                  <c:v>39.31</c:v>
                </c:pt>
                <c:pt idx="502">
                  <c:v>38.43</c:v>
                </c:pt>
                <c:pt idx="503">
                  <c:v>38.07</c:v>
                </c:pt>
                <c:pt idx="504">
                  <c:v>37.43</c:v>
                </c:pt>
                <c:pt idx="505">
                  <c:v>37.575000000000003</c:v>
                </c:pt>
                <c:pt idx="506">
                  <c:v>37.295000000000002</c:v>
                </c:pt>
                <c:pt idx="507">
                  <c:v>37.225000000000001</c:v>
                </c:pt>
                <c:pt idx="508">
                  <c:v>37.644999999999996</c:v>
                </c:pt>
                <c:pt idx="509">
                  <c:v>39.93</c:v>
                </c:pt>
                <c:pt idx="510">
                  <c:v>41.024999999999999</c:v>
                </c:pt>
                <c:pt idx="511">
                  <c:v>40.105000000000004</c:v>
                </c:pt>
                <c:pt idx="512">
                  <c:v>39.484999999999999</c:v>
                </c:pt>
                <c:pt idx="513">
                  <c:v>39.445</c:v>
                </c:pt>
                <c:pt idx="514">
                  <c:v>39.105000000000004</c:v>
                </c:pt>
                <c:pt idx="515">
                  <c:v>38.524999999999999</c:v>
                </c:pt>
                <c:pt idx="516">
                  <c:v>39.010000000000005</c:v>
                </c:pt>
                <c:pt idx="517">
                  <c:v>38.65</c:v>
                </c:pt>
                <c:pt idx="518">
                  <c:v>39.11</c:v>
                </c:pt>
                <c:pt idx="519">
                  <c:v>39.019999999999996</c:v>
                </c:pt>
                <c:pt idx="520">
                  <c:v>39.405000000000001</c:v>
                </c:pt>
                <c:pt idx="521">
                  <c:v>39.974999999999994</c:v>
                </c:pt>
                <c:pt idx="522">
                  <c:v>39.36</c:v>
                </c:pt>
                <c:pt idx="523">
                  <c:v>40.369999999999997</c:v>
                </c:pt>
                <c:pt idx="524">
                  <c:v>42.765000000000001</c:v>
                </c:pt>
                <c:pt idx="525">
                  <c:v>42.004999999999995</c:v>
                </c:pt>
                <c:pt idx="526">
                  <c:v>42.010000000000005</c:v>
                </c:pt>
                <c:pt idx="527">
                  <c:v>41.92</c:v>
                </c:pt>
                <c:pt idx="528">
                  <c:v>41.43</c:v>
                </c:pt>
                <c:pt idx="529">
                  <c:v>40.980000000000004</c:v>
                </c:pt>
                <c:pt idx="530">
                  <c:v>41.01</c:v>
                </c:pt>
                <c:pt idx="531">
                  <c:v>41.260000000000005</c:v>
                </c:pt>
                <c:pt idx="532">
                  <c:v>41.11</c:v>
                </c:pt>
                <c:pt idx="533">
                  <c:v>43.29</c:v>
                </c:pt>
                <c:pt idx="534">
                  <c:v>43.739999999999995</c:v>
                </c:pt>
                <c:pt idx="535">
                  <c:v>43.22</c:v>
                </c:pt>
                <c:pt idx="536">
                  <c:v>43.96</c:v>
                </c:pt>
                <c:pt idx="537">
                  <c:v>45.875</c:v>
                </c:pt>
                <c:pt idx="538">
                  <c:v>45.58</c:v>
                </c:pt>
                <c:pt idx="539">
                  <c:v>44.384999999999998</c:v>
                </c:pt>
                <c:pt idx="540">
                  <c:v>44.134999999999998</c:v>
                </c:pt>
                <c:pt idx="541">
                  <c:v>43.74</c:v>
                </c:pt>
                <c:pt idx="542">
                  <c:v>43.295000000000002</c:v>
                </c:pt>
                <c:pt idx="543">
                  <c:v>43.234999999999999</c:v>
                </c:pt>
                <c:pt idx="544">
                  <c:v>43.15</c:v>
                </c:pt>
                <c:pt idx="545">
                  <c:v>43.769999999999996</c:v>
                </c:pt>
                <c:pt idx="546">
                  <c:v>44.254999999999995</c:v>
                </c:pt>
                <c:pt idx="547">
                  <c:v>44.424999999999997</c:v>
                </c:pt>
                <c:pt idx="548">
                  <c:v>44.875</c:v>
                </c:pt>
                <c:pt idx="549">
                  <c:v>53.980000000000004</c:v>
                </c:pt>
                <c:pt idx="550">
                  <c:v>58.935000000000002</c:v>
                </c:pt>
                <c:pt idx="551">
                  <c:v>50.454999999999998</c:v>
                </c:pt>
                <c:pt idx="552">
                  <c:v>46.914999999999999</c:v>
                </c:pt>
                <c:pt idx="553">
                  <c:v>45.18</c:v>
                </c:pt>
                <c:pt idx="554">
                  <c:v>44.7</c:v>
                </c:pt>
                <c:pt idx="555">
                  <c:v>44.9</c:v>
                </c:pt>
                <c:pt idx="556">
                  <c:v>44.295000000000002</c:v>
                </c:pt>
                <c:pt idx="557">
                  <c:v>44.954999999999998</c:v>
                </c:pt>
                <c:pt idx="558">
                  <c:v>44.814999999999998</c:v>
                </c:pt>
                <c:pt idx="559">
                  <c:v>44.8</c:v>
                </c:pt>
                <c:pt idx="560">
                  <c:v>43.79</c:v>
                </c:pt>
                <c:pt idx="561">
                  <c:v>44.055</c:v>
                </c:pt>
                <c:pt idx="562">
                  <c:v>43.849999999999994</c:v>
                </c:pt>
                <c:pt idx="563">
                  <c:v>44.005000000000003</c:v>
                </c:pt>
                <c:pt idx="564">
                  <c:v>44.370000000000005</c:v>
                </c:pt>
                <c:pt idx="565">
                  <c:v>44.68</c:v>
                </c:pt>
                <c:pt idx="566">
                  <c:v>46.134999999999998</c:v>
                </c:pt>
                <c:pt idx="567">
                  <c:v>45.370000000000005</c:v>
                </c:pt>
                <c:pt idx="568">
                  <c:v>45.465000000000003</c:v>
                </c:pt>
                <c:pt idx="569">
                  <c:v>46.685000000000002</c:v>
                </c:pt>
                <c:pt idx="570">
                  <c:v>45.954999999999998</c:v>
                </c:pt>
                <c:pt idx="571">
                  <c:v>45.385000000000005</c:v>
                </c:pt>
                <c:pt idx="572">
                  <c:v>46.040000000000006</c:v>
                </c:pt>
                <c:pt idx="573">
                  <c:v>45.734999999999999</c:v>
                </c:pt>
                <c:pt idx="574">
                  <c:v>46.055</c:v>
                </c:pt>
                <c:pt idx="575">
                  <c:v>46.3</c:v>
                </c:pt>
                <c:pt idx="576">
                  <c:v>46.769999999999996</c:v>
                </c:pt>
                <c:pt idx="577">
                  <c:v>45.894999999999996</c:v>
                </c:pt>
                <c:pt idx="578">
                  <c:v>48.195</c:v>
                </c:pt>
                <c:pt idx="579">
                  <c:v>48.819999999999993</c:v>
                </c:pt>
                <c:pt idx="580">
                  <c:v>48.465000000000003</c:v>
                </c:pt>
                <c:pt idx="581">
                  <c:v>48.695</c:v>
                </c:pt>
                <c:pt idx="582">
                  <c:v>50.78</c:v>
                </c:pt>
                <c:pt idx="583">
                  <c:v>48.89</c:v>
                </c:pt>
                <c:pt idx="584">
                  <c:v>49.28</c:v>
                </c:pt>
                <c:pt idx="585">
                  <c:v>48.694999999999993</c:v>
                </c:pt>
                <c:pt idx="586">
                  <c:v>51.784999999999997</c:v>
                </c:pt>
                <c:pt idx="587">
                  <c:v>52.064999999999998</c:v>
                </c:pt>
                <c:pt idx="588">
                  <c:v>50.730000000000004</c:v>
                </c:pt>
                <c:pt idx="589">
                  <c:v>50.5</c:v>
                </c:pt>
                <c:pt idx="590">
                  <c:v>49.79</c:v>
                </c:pt>
                <c:pt idx="591">
                  <c:v>49.984999999999999</c:v>
                </c:pt>
                <c:pt idx="592">
                  <c:v>49.784999999999997</c:v>
                </c:pt>
                <c:pt idx="593">
                  <c:v>52.5</c:v>
                </c:pt>
                <c:pt idx="594">
                  <c:v>50.6</c:v>
                </c:pt>
                <c:pt idx="595">
                  <c:v>51.975000000000001</c:v>
                </c:pt>
                <c:pt idx="596">
                  <c:v>51.88</c:v>
                </c:pt>
                <c:pt idx="597">
                  <c:v>51.975000000000001</c:v>
                </c:pt>
                <c:pt idx="598">
                  <c:v>51.64</c:v>
                </c:pt>
                <c:pt idx="599">
                  <c:v>55.275000000000006</c:v>
                </c:pt>
                <c:pt idx="600">
                  <c:v>64.064999999999998</c:v>
                </c:pt>
                <c:pt idx="601">
                  <c:v>68.47</c:v>
                </c:pt>
                <c:pt idx="602">
                  <c:v>64.7</c:v>
                </c:pt>
                <c:pt idx="603">
                  <c:v>63.75</c:v>
                </c:pt>
                <c:pt idx="604">
                  <c:v>59.515000000000001</c:v>
                </c:pt>
                <c:pt idx="605">
                  <c:v>64.625</c:v>
                </c:pt>
                <c:pt idx="606">
                  <c:v>64.27</c:v>
                </c:pt>
                <c:pt idx="607">
                  <c:v>62.125</c:v>
                </c:pt>
                <c:pt idx="608">
                  <c:v>59.17</c:v>
                </c:pt>
                <c:pt idx="609">
                  <c:v>58.585000000000001</c:v>
                </c:pt>
                <c:pt idx="610">
                  <c:v>58.924999999999997</c:v>
                </c:pt>
                <c:pt idx="611">
                  <c:v>57.129999999999995</c:v>
                </c:pt>
                <c:pt idx="612">
                  <c:v>57.034999999999997</c:v>
                </c:pt>
                <c:pt idx="613">
                  <c:v>57.68</c:v>
                </c:pt>
                <c:pt idx="614">
                  <c:v>57.725000000000001</c:v>
                </c:pt>
                <c:pt idx="615">
                  <c:v>57.524999999999999</c:v>
                </c:pt>
                <c:pt idx="616">
                  <c:v>56.245000000000005</c:v>
                </c:pt>
                <c:pt idx="617">
                  <c:v>53.79</c:v>
                </c:pt>
                <c:pt idx="618">
                  <c:v>55.244999999999997</c:v>
                </c:pt>
                <c:pt idx="619">
                  <c:v>53.24</c:v>
                </c:pt>
                <c:pt idx="620">
                  <c:v>52.905000000000001</c:v>
                </c:pt>
                <c:pt idx="621">
                  <c:v>52.959999999999994</c:v>
                </c:pt>
                <c:pt idx="622">
                  <c:v>54.55</c:v>
                </c:pt>
                <c:pt idx="623">
                  <c:v>52.995000000000005</c:v>
                </c:pt>
                <c:pt idx="624">
                  <c:v>52.224999999999994</c:v>
                </c:pt>
                <c:pt idx="625">
                  <c:v>51.894999999999996</c:v>
                </c:pt>
                <c:pt idx="626">
                  <c:v>52.005000000000003</c:v>
                </c:pt>
                <c:pt idx="627">
                  <c:v>51.69</c:v>
                </c:pt>
                <c:pt idx="628">
                  <c:v>54.665000000000006</c:v>
                </c:pt>
                <c:pt idx="629">
                  <c:v>54.11</c:v>
                </c:pt>
                <c:pt idx="630">
                  <c:v>52.594999999999999</c:v>
                </c:pt>
                <c:pt idx="631">
                  <c:v>52.144999999999996</c:v>
                </c:pt>
                <c:pt idx="632">
                  <c:v>50.835000000000001</c:v>
                </c:pt>
                <c:pt idx="633">
                  <c:v>50.6</c:v>
                </c:pt>
                <c:pt idx="634">
                  <c:v>49.894999999999996</c:v>
                </c:pt>
                <c:pt idx="635">
                  <c:v>49.27</c:v>
                </c:pt>
                <c:pt idx="636">
                  <c:v>49.06</c:v>
                </c:pt>
                <c:pt idx="637">
                  <c:v>48.6</c:v>
                </c:pt>
                <c:pt idx="638">
                  <c:v>49.06</c:v>
                </c:pt>
                <c:pt idx="639">
                  <c:v>48.325000000000003</c:v>
                </c:pt>
                <c:pt idx="640">
                  <c:v>46.849999999999994</c:v>
                </c:pt>
                <c:pt idx="641">
                  <c:v>47.605000000000004</c:v>
                </c:pt>
                <c:pt idx="642">
                  <c:v>47.545000000000002</c:v>
                </c:pt>
                <c:pt idx="643">
                  <c:v>47.405000000000001</c:v>
                </c:pt>
                <c:pt idx="644">
                  <c:v>47.844999999999999</c:v>
                </c:pt>
                <c:pt idx="645">
                  <c:v>47.83</c:v>
                </c:pt>
                <c:pt idx="646">
                  <c:v>49.144999999999996</c:v>
                </c:pt>
                <c:pt idx="647">
                  <c:v>48.22</c:v>
                </c:pt>
                <c:pt idx="648">
                  <c:v>48.125</c:v>
                </c:pt>
                <c:pt idx="649">
                  <c:v>47.78</c:v>
                </c:pt>
                <c:pt idx="650">
                  <c:v>47.844999999999999</c:v>
                </c:pt>
                <c:pt idx="651">
                  <c:v>47.025000000000006</c:v>
                </c:pt>
                <c:pt idx="652">
                  <c:v>47.994999999999997</c:v>
                </c:pt>
                <c:pt idx="653">
                  <c:v>46.905000000000001</c:v>
                </c:pt>
                <c:pt idx="654">
                  <c:v>47.55</c:v>
                </c:pt>
                <c:pt idx="655">
                  <c:v>48.33</c:v>
                </c:pt>
                <c:pt idx="656">
                  <c:v>47.97</c:v>
                </c:pt>
                <c:pt idx="657">
                  <c:v>48.9</c:v>
                </c:pt>
                <c:pt idx="658">
                  <c:v>49.295000000000002</c:v>
                </c:pt>
                <c:pt idx="659">
                  <c:v>49.024999999999999</c:v>
                </c:pt>
                <c:pt idx="660">
                  <c:v>48.480000000000004</c:v>
                </c:pt>
                <c:pt idx="661">
                  <c:v>48.894999999999996</c:v>
                </c:pt>
                <c:pt idx="662">
                  <c:v>81.28</c:v>
                </c:pt>
                <c:pt idx="663">
                  <c:v>103.375</c:v>
                </c:pt>
                <c:pt idx="664">
                  <c:v>121.17000000000002</c:v>
                </c:pt>
                <c:pt idx="665">
                  <c:v>140.29</c:v>
                </c:pt>
                <c:pt idx="666">
                  <c:v>173.21499999999997</c:v>
                </c:pt>
                <c:pt idx="667">
                  <c:v>183.095</c:v>
                </c:pt>
                <c:pt idx="668">
                  <c:v>118.30500000000001</c:v>
                </c:pt>
                <c:pt idx="669">
                  <c:v>99.240000000000009</c:v>
                </c:pt>
                <c:pt idx="670">
                  <c:v>91.754999999999995</c:v>
                </c:pt>
                <c:pt idx="671">
                  <c:v>85.26</c:v>
                </c:pt>
                <c:pt idx="672">
                  <c:v>77.599999999999994</c:v>
                </c:pt>
                <c:pt idx="673">
                  <c:v>74.534999999999997</c:v>
                </c:pt>
                <c:pt idx="674">
                  <c:v>72.88</c:v>
                </c:pt>
                <c:pt idx="675">
                  <c:v>70.800000000000011</c:v>
                </c:pt>
                <c:pt idx="676">
                  <c:v>67.259999999999991</c:v>
                </c:pt>
                <c:pt idx="677">
                  <c:v>64.944999999999993</c:v>
                </c:pt>
                <c:pt idx="678">
                  <c:v>63.58</c:v>
                </c:pt>
                <c:pt idx="679">
                  <c:v>63.03</c:v>
                </c:pt>
                <c:pt idx="680">
                  <c:v>61.274999999999999</c:v>
                </c:pt>
                <c:pt idx="681">
                  <c:v>65.77000000000001</c:v>
                </c:pt>
                <c:pt idx="682">
                  <c:v>71.784999999999997</c:v>
                </c:pt>
                <c:pt idx="683">
                  <c:v>70.585000000000008</c:v>
                </c:pt>
                <c:pt idx="684">
                  <c:v>70.930000000000007</c:v>
                </c:pt>
                <c:pt idx="685">
                  <c:v>69.515000000000001</c:v>
                </c:pt>
                <c:pt idx="686">
                  <c:v>67.855000000000004</c:v>
                </c:pt>
                <c:pt idx="687">
                  <c:v>67.88</c:v>
                </c:pt>
                <c:pt idx="688">
                  <c:v>67.224999999999994</c:v>
                </c:pt>
                <c:pt idx="689">
                  <c:v>65.52000000000001</c:v>
                </c:pt>
                <c:pt idx="690">
                  <c:v>62.58</c:v>
                </c:pt>
                <c:pt idx="691">
                  <c:v>62.155000000000001</c:v>
                </c:pt>
                <c:pt idx="692">
                  <c:v>60.445</c:v>
                </c:pt>
                <c:pt idx="693">
                  <c:v>60.265000000000001</c:v>
                </c:pt>
                <c:pt idx="694">
                  <c:v>59.03</c:v>
                </c:pt>
                <c:pt idx="695">
                  <c:v>59.844999999999999</c:v>
                </c:pt>
                <c:pt idx="696">
                  <c:v>64.314999999999998</c:v>
                </c:pt>
                <c:pt idx="697">
                  <c:v>68.054999999999993</c:v>
                </c:pt>
                <c:pt idx="698">
                  <c:v>66.760000000000005</c:v>
                </c:pt>
                <c:pt idx="699">
                  <c:v>63.31</c:v>
                </c:pt>
                <c:pt idx="700">
                  <c:v>58.185000000000002</c:v>
                </c:pt>
                <c:pt idx="701">
                  <c:v>55.975000000000001</c:v>
                </c:pt>
                <c:pt idx="702">
                  <c:v>58.150000000000006</c:v>
                </c:pt>
                <c:pt idx="703">
                  <c:v>60.86</c:v>
                </c:pt>
                <c:pt idx="704">
                  <c:v>65.254999999999995</c:v>
                </c:pt>
                <c:pt idx="705">
                  <c:v>66.430000000000007</c:v>
                </c:pt>
                <c:pt idx="706">
                  <c:v>68.239999999999995</c:v>
                </c:pt>
                <c:pt idx="707">
                  <c:v>69.655000000000001</c:v>
                </c:pt>
                <c:pt idx="708">
                  <c:v>67.814999999999998</c:v>
                </c:pt>
                <c:pt idx="709">
                  <c:v>67.53</c:v>
                </c:pt>
                <c:pt idx="710">
                  <c:v>65.545000000000002</c:v>
                </c:pt>
                <c:pt idx="711">
                  <c:v>67.364999999999995</c:v>
                </c:pt>
                <c:pt idx="712">
                  <c:v>64.069999999999993</c:v>
                </c:pt>
                <c:pt idx="713">
                  <c:v>61.94</c:v>
                </c:pt>
                <c:pt idx="714">
                  <c:v>61.989999999999995</c:v>
                </c:pt>
                <c:pt idx="715">
                  <c:v>63.03</c:v>
                </c:pt>
                <c:pt idx="716">
                  <c:v>61.795000000000002</c:v>
                </c:pt>
                <c:pt idx="717">
                  <c:v>64.47</c:v>
                </c:pt>
                <c:pt idx="718">
                  <c:v>63.894999999999996</c:v>
                </c:pt>
                <c:pt idx="719">
                  <c:v>63.34</c:v>
                </c:pt>
                <c:pt idx="720">
                  <c:v>60.269999999999996</c:v>
                </c:pt>
                <c:pt idx="721">
                  <c:v>59.155000000000001</c:v>
                </c:pt>
              </c:numCache>
            </c:numRef>
          </c:yVal>
          <c:smooth val="1"/>
          <c:extLst>
            <c:ext xmlns:c16="http://schemas.microsoft.com/office/drawing/2014/chart" uri="{C3380CC4-5D6E-409C-BE32-E72D297353CC}">
              <c16:uniqueId val="{00000000-F147-4861-BFE4-E5469E9E7886}"/>
            </c:ext>
          </c:extLst>
        </c:ser>
        <c:dLbls>
          <c:showLegendKey val="0"/>
          <c:showVal val="0"/>
          <c:showCatName val="0"/>
          <c:showSerName val="0"/>
          <c:showPercent val="0"/>
          <c:showBubbleSize val="0"/>
        </c:dLbls>
        <c:axId val="192094592"/>
        <c:axId val="192096512"/>
      </c:scatterChart>
      <c:valAx>
        <c:axId val="192094592"/>
        <c:scaling>
          <c:orientation val="minMax"/>
        </c:scaling>
        <c:delete val="0"/>
        <c:axPos val="b"/>
        <c:numFmt formatCode="mm/dd/yyyy\ hh:mm" sourceLinked="1"/>
        <c:majorTickMark val="out"/>
        <c:minorTickMark val="none"/>
        <c:tickLblPos val="nextTo"/>
        <c:crossAx val="192096512"/>
        <c:crosses val="autoZero"/>
        <c:crossBetween val="midCat"/>
      </c:valAx>
      <c:valAx>
        <c:axId val="192096512"/>
        <c:scaling>
          <c:orientation val="minMax"/>
        </c:scaling>
        <c:delete val="0"/>
        <c:axPos val="l"/>
        <c:numFmt formatCode="General" sourceLinked="1"/>
        <c:majorTickMark val="out"/>
        <c:minorTickMark val="none"/>
        <c:tickLblPos val="nextTo"/>
        <c:crossAx val="192094592"/>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0.22921</cdr:x>
      <cdr:y>0.25243</cdr:y>
    </cdr:from>
    <cdr:to>
      <cdr:x>0.24307</cdr:x>
      <cdr:y>0.2835</cdr:y>
    </cdr:to>
    <cdr:cxnSp macro="">
      <cdr:nvCxnSpPr>
        <cdr:cNvPr id="3" name="Straight Arrow Connector 2">
          <a:extLst xmlns:a="http://schemas.openxmlformats.org/drawingml/2006/main">
            <a:ext uri="{FF2B5EF4-FFF2-40B4-BE49-F238E27FC236}">
              <a16:creationId xmlns:a16="http://schemas.microsoft.com/office/drawing/2014/main" id="{325C14C7-2250-4BA9-8AEA-4DAC495869FB}"/>
            </a:ext>
          </a:extLst>
        </cdr:cNvPr>
        <cdr:cNvCxnSpPr/>
      </cdr:nvCxnSpPr>
      <cdr:spPr>
        <a:xfrm xmlns:a="http://schemas.openxmlformats.org/drawingml/2006/main">
          <a:off x="2047875" y="1238250"/>
          <a:ext cx="123825" cy="15240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0.15569</cdr:x>
      <cdr:y>0.12758</cdr:y>
    </cdr:from>
    <cdr:to>
      <cdr:x>0.34087</cdr:x>
      <cdr:y>0.28168</cdr:y>
    </cdr:to>
    <cdr:sp macro="" textlink="">
      <cdr:nvSpPr>
        <cdr:cNvPr id="4" name="Text Box 3"/>
        <cdr:cNvSpPr txBox="1"/>
      </cdr:nvSpPr>
      <cdr:spPr>
        <a:xfrm xmlns:a="http://schemas.openxmlformats.org/drawingml/2006/main">
          <a:off x="1275494" y="520471"/>
          <a:ext cx="1517132" cy="628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100" dirty="0"/>
            <a:t>*</a:t>
          </a:r>
          <a:r>
            <a:rPr lang="en-029" dirty="0"/>
            <a:t>Living room</a:t>
          </a:r>
          <a:r>
            <a:rPr lang="en-029" sz="1100" baseline="0" dirty="0"/>
            <a:t> (12am-6am)</a:t>
          </a:r>
          <a:r>
            <a:rPr lang="en-029" sz="1100" dirty="0"/>
            <a:t> </a:t>
          </a:r>
          <a:r>
            <a:rPr lang="en-029" sz="1100" baseline="0" dirty="0"/>
            <a:t>1 </a:t>
          </a:r>
          <a:r>
            <a:rPr lang="en-029" dirty="0"/>
            <a:t>cig</a:t>
          </a:r>
          <a:r>
            <a:rPr lang="en-029" sz="1100" baseline="0" dirty="0"/>
            <a:t> </a:t>
          </a:r>
          <a:endParaRPr lang="en-029" sz="1100" dirty="0"/>
        </a:p>
      </cdr:txBody>
    </cdr:sp>
  </cdr:relSizeAnchor>
  <cdr:relSizeAnchor xmlns:cdr="http://schemas.openxmlformats.org/drawingml/2006/chartDrawing">
    <cdr:from>
      <cdr:x>0.54087</cdr:x>
      <cdr:y>0.46278</cdr:y>
    </cdr:from>
    <cdr:to>
      <cdr:x>0.55473</cdr:x>
      <cdr:y>0.49385</cdr:y>
    </cdr:to>
    <cdr:cxnSp macro="">
      <cdr:nvCxnSpPr>
        <cdr:cNvPr id="5" name="Straight Arrow Connector 4">
          <a:extLst xmlns:a="http://schemas.openxmlformats.org/drawingml/2006/main">
            <a:ext uri="{FF2B5EF4-FFF2-40B4-BE49-F238E27FC236}">
              <a16:creationId xmlns:a16="http://schemas.microsoft.com/office/drawing/2014/main" id="{1AD5924A-CE35-4A97-BC29-DAA8ECAA2B89}"/>
            </a:ext>
          </a:extLst>
        </cdr:cNvPr>
        <cdr:cNvCxnSpPr/>
      </cdr:nvCxnSpPr>
      <cdr:spPr>
        <a:xfrm xmlns:a="http://schemas.openxmlformats.org/drawingml/2006/main">
          <a:off x="4832350" y="2270125"/>
          <a:ext cx="123825" cy="15240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0.55295</cdr:x>
      <cdr:y>0.40906</cdr:y>
    </cdr:from>
    <cdr:to>
      <cdr:x>0.56681</cdr:x>
      <cdr:y>0.44013</cdr:y>
    </cdr:to>
    <cdr:cxnSp macro="">
      <cdr:nvCxnSpPr>
        <cdr:cNvPr id="6" name="Straight Arrow Connector 5">
          <a:extLst xmlns:a="http://schemas.openxmlformats.org/drawingml/2006/main">
            <a:ext uri="{FF2B5EF4-FFF2-40B4-BE49-F238E27FC236}">
              <a16:creationId xmlns:a16="http://schemas.microsoft.com/office/drawing/2014/main" id="{F1A5DA19-9C1F-499C-8E23-E331F5284828}"/>
            </a:ext>
          </a:extLst>
        </cdr:cNvPr>
        <cdr:cNvCxnSpPr/>
      </cdr:nvCxnSpPr>
      <cdr:spPr>
        <a:xfrm xmlns:a="http://schemas.openxmlformats.org/drawingml/2006/main">
          <a:off x="4940300" y="2006600"/>
          <a:ext cx="123825" cy="152400"/>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0.56445</cdr:x>
      <cdr:y>0.34903</cdr:y>
    </cdr:from>
    <cdr:to>
      <cdr:x>0.57831</cdr:x>
      <cdr:y>0.38009</cdr:y>
    </cdr:to>
    <cdr:cxnSp macro="">
      <cdr:nvCxnSpPr>
        <cdr:cNvPr id="7" name="Straight Arrow Connector 6">
          <a:extLst xmlns:a="http://schemas.openxmlformats.org/drawingml/2006/main">
            <a:ext uri="{FF2B5EF4-FFF2-40B4-BE49-F238E27FC236}">
              <a16:creationId xmlns:a16="http://schemas.microsoft.com/office/drawing/2014/main" id="{B3CD7EEA-5D43-46BF-BD6B-DE3C22D27C1A}"/>
            </a:ext>
          </a:extLst>
        </cdr:cNvPr>
        <cdr:cNvCxnSpPr/>
      </cdr:nvCxnSpPr>
      <cdr:spPr>
        <a:xfrm xmlns:a="http://schemas.openxmlformats.org/drawingml/2006/main">
          <a:off x="4624246" y="1423897"/>
          <a:ext cx="113548" cy="126711"/>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0.11443</cdr:x>
      <cdr:y>0.11133</cdr:y>
    </cdr:from>
    <cdr:to>
      <cdr:x>0.2381</cdr:x>
      <cdr:y>0.23948</cdr:y>
    </cdr:to>
    <cdr:sp macro="" textlink="">
      <cdr:nvSpPr>
        <cdr:cNvPr id="8" name="Text Box 1"/>
        <cdr:cNvSpPr txBox="1"/>
      </cdr:nvSpPr>
      <cdr:spPr>
        <a:xfrm xmlns:a="http://schemas.openxmlformats.org/drawingml/2006/main">
          <a:off x="1022351" y="546100"/>
          <a:ext cx="1104900" cy="628650"/>
        </a:xfrm>
        <a:prstGeom xmlns:a="http://schemas.openxmlformats.org/drawingml/2006/main" prst="rect">
          <a:avLst/>
        </a:prstGeom>
      </cdr:spPr>
    </cdr:sp>
  </cdr:relSizeAnchor>
  <cdr:relSizeAnchor xmlns:cdr="http://schemas.openxmlformats.org/drawingml/2006/chartDrawing">
    <cdr:from>
      <cdr:x>0.46588</cdr:x>
      <cdr:y>0.2379</cdr:y>
    </cdr:from>
    <cdr:to>
      <cdr:x>0.70267</cdr:x>
      <cdr:y>0.35922</cdr:y>
    </cdr:to>
    <cdr:sp macro="" textlink="">
      <cdr:nvSpPr>
        <cdr:cNvPr id="9" name="Text Box 8"/>
        <cdr:cNvSpPr txBox="1"/>
      </cdr:nvSpPr>
      <cdr:spPr>
        <a:xfrm xmlns:a="http://schemas.openxmlformats.org/drawingml/2006/main">
          <a:off x="3810801" y="1106594"/>
          <a:ext cx="1936857" cy="564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100" dirty="0"/>
            <a:t>*</a:t>
          </a:r>
          <a:r>
            <a:rPr lang="en-029" dirty="0"/>
            <a:t>Living room</a:t>
          </a:r>
          <a:r>
            <a:rPr lang="en-029" sz="1100" dirty="0"/>
            <a:t>(1 </a:t>
          </a:r>
          <a:r>
            <a:rPr lang="en-029" dirty="0"/>
            <a:t>cig</a:t>
          </a:r>
          <a:r>
            <a:rPr lang="en-029" sz="1100" dirty="0"/>
            <a:t>) </a:t>
          </a:r>
        </a:p>
        <a:p xmlns:a="http://schemas.openxmlformats.org/drawingml/2006/main">
          <a:r>
            <a:rPr lang="en-029" sz="1100" dirty="0"/>
            <a:t>*Family room (2 </a:t>
          </a:r>
          <a:r>
            <a:rPr lang="en-029" dirty="0"/>
            <a:t>cigs</a:t>
          </a:r>
          <a:r>
            <a:rPr lang="en-029" sz="1100" dirty="0"/>
            <a:t>)</a:t>
          </a:r>
        </a:p>
        <a:p xmlns:a="http://schemas.openxmlformats.org/drawingml/2006/main">
          <a:r>
            <a:rPr lang="en-029" sz="1100" dirty="0"/>
            <a:t>(2-4pm)</a:t>
          </a:r>
          <a:r>
            <a:rPr lang="en-029" sz="1100" baseline="0" dirty="0"/>
            <a:t> </a:t>
          </a:r>
          <a:endParaRPr lang="en-029" sz="1100" dirty="0"/>
        </a:p>
      </cdr:txBody>
    </cdr:sp>
  </cdr:relSizeAnchor>
  <cdr:relSizeAnchor xmlns:cdr="http://schemas.openxmlformats.org/drawingml/2006/chartDrawing">
    <cdr:from>
      <cdr:x>0.20789</cdr:x>
      <cdr:y>0.28932</cdr:y>
    </cdr:from>
    <cdr:to>
      <cdr:x>0.23774</cdr:x>
      <cdr:y>0.34175</cdr:y>
    </cdr:to>
    <cdr:sp macro="" textlink="">
      <cdr:nvSpPr>
        <cdr:cNvPr id="10" name="Text Box 9"/>
        <cdr:cNvSpPr txBox="1"/>
      </cdr:nvSpPr>
      <cdr:spPr>
        <a:xfrm xmlns:a="http://schemas.openxmlformats.org/drawingml/2006/main">
          <a:off x="1857375" y="1419225"/>
          <a:ext cx="2667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600" b="1"/>
            <a:t>A</a:t>
          </a:r>
        </a:p>
      </cdr:txBody>
    </cdr:sp>
  </cdr:relSizeAnchor>
  <cdr:relSizeAnchor xmlns:cdr="http://schemas.openxmlformats.org/drawingml/2006/chartDrawing">
    <cdr:from>
      <cdr:x>0.19972</cdr:x>
      <cdr:y>0.5288</cdr:y>
    </cdr:from>
    <cdr:to>
      <cdr:x>0.22957</cdr:x>
      <cdr:y>0.58123</cdr:y>
    </cdr:to>
    <cdr:sp macro="" textlink="">
      <cdr:nvSpPr>
        <cdr:cNvPr id="11" name="Text Box 1"/>
        <cdr:cNvSpPr txBox="1"/>
      </cdr:nvSpPr>
      <cdr:spPr>
        <a:xfrm xmlns:a="http://schemas.openxmlformats.org/drawingml/2006/main">
          <a:off x="1784350" y="2593975"/>
          <a:ext cx="266700" cy="257175"/>
        </a:xfrm>
        <a:prstGeom xmlns:a="http://schemas.openxmlformats.org/drawingml/2006/main" prst="rect">
          <a:avLst/>
        </a:prstGeom>
      </cdr:spPr>
    </cdr:sp>
  </cdr:relSizeAnchor>
  <cdr:relSizeAnchor xmlns:cdr="http://schemas.openxmlformats.org/drawingml/2006/chartDrawing">
    <cdr:from>
      <cdr:x>0.51386</cdr:x>
      <cdr:y>0.45243</cdr:y>
    </cdr:from>
    <cdr:to>
      <cdr:x>0.54264</cdr:x>
      <cdr:y>0.50485</cdr:y>
    </cdr:to>
    <cdr:sp macro="" textlink="">
      <cdr:nvSpPr>
        <cdr:cNvPr id="12" name="Text Box 11"/>
        <cdr:cNvSpPr txBox="1"/>
      </cdr:nvSpPr>
      <cdr:spPr>
        <a:xfrm xmlns:a="http://schemas.openxmlformats.org/drawingml/2006/main">
          <a:off x="4591049" y="2219324"/>
          <a:ext cx="2571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400" b="1"/>
            <a:t>B</a:t>
          </a:r>
        </a:p>
      </cdr:txBody>
    </cdr:sp>
  </cdr:relSizeAnchor>
  <cdr:relSizeAnchor xmlns:cdr="http://schemas.openxmlformats.org/drawingml/2006/chartDrawing">
    <cdr:from>
      <cdr:x>0.52452</cdr:x>
      <cdr:y>0.38252</cdr:y>
    </cdr:from>
    <cdr:to>
      <cdr:x>0.55417</cdr:x>
      <cdr:y>0.44974</cdr:y>
    </cdr:to>
    <cdr:sp macro="" textlink="">
      <cdr:nvSpPr>
        <cdr:cNvPr id="13" name="Text Box 12"/>
        <cdr:cNvSpPr txBox="1"/>
      </cdr:nvSpPr>
      <cdr:spPr>
        <a:xfrm xmlns:a="http://schemas.openxmlformats.org/drawingml/2006/main">
          <a:off x="4297146" y="1560508"/>
          <a:ext cx="242888" cy="274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400" b="1" dirty="0"/>
            <a:t>C</a:t>
          </a:r>
        </a:p>
      </cdr:txBody>
    </cdr:sp>
  </cdr:relSizeAnchor>
  <cdr:relSizeAnchor xmlns:cdr="http://schemas.openxmlformats.org/drawingml/2006/chartDrawing">
    <cdr:from>
      <cdr:x>0.57676</cdr:x>
      <cdr:y>0.35728</cdr:y>
    </cdr:from>
    <cdr:to>
      <cdr:x>0.61514</cdr:x>
      <cdr:y>0.41748</cdr:y>
    </cdr:to>
    <cdr:sp macro="" textlink="">
      <cdr:nvSpPr>
        <cdr:cNvPr id="14" name="Text Box 13"/>
        <cdr:cNvSpPr txBox="1"/>
      </cdr:nvSpPr>
      <cdr:spPr>
        <a:xfrm xmlns:a="http://schemas.openxmlformats.org/drawingml/2006/main">
          <a:off x="5153025" y="1752600"/>
          <a:ext cx="3429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400" b="1"/>
            <a:t>D</a:t>
          </a:r>
        </a:p>
      </cdr:txBody>
    </cdr:sp>
  </cdr:relSizeAnchor>
  <cdr:relSizeAnchor xmlns:cdr="http://schemas.openxmlformats.org/drawingml/2006/chartDrawing">
    <cdr:from>
      <cdr:x>0.76439</cdr:x>
      <cdr:y>0.16505</cdr:y>
    </cdr:from>
    <cdr:to>
      <cdr:x>0.79957</cdr:x>
      <cdr:y>0.2233</cdr:y>
    </cdr:to>
    <cdr:sp macro="" textlink="">
      <cdr:nvSpPr>
        <cdr:cNvPr id="15" name="Text Box 14"/>
        <cdr:cNvSpPr txBox="1"/>
      </cdr:nvSpPr>
      <cdr:spPr>
        <a:xfrm xmlns:a="http://schemas.openxmlformats.org/drawingml/2006/main">
          <a:off x="6829425" y="809625"/>
          <a:ext cx="3143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400" b="1"/>
            <a:t>E</a:t>
          </a:r>
        </a:p>
      </cdr:txBody>
    </cdr:sp>
  </cdr:relSizeAnchor>
  <cdr:relSizeAnchor xmlns:cdr="http://schemas.openxmlformats.org/drawingml/2006/chartDrawing">
    <cdr:from>
      <cdr:x>0.64434</cdr:x>
      <cdr:y>0</cdr:y>
    </cdr:from>
    <cdr:to>
      <cdr:x>0.79146</cdr:x>
      <cdr:y>0.12343</cdr:y>
    </cdr:to>
    <cdr:sp macro="" textlink="">
      <cdr:nvSpPr>
        <cdr:cNvPr id="16" name="Text Box 15"/>
        <cdr:cNvSpPr txBox="1"/>
      </cdr:nvSpPr>
      <cdr:spPr>
        <a:xfrm xmlns:a="http://schemas.openxmlformats.org/drawingml/2006/main">
          <a:off x="5278740" y="0"/>
          <a:ext cx="1205285" cy="503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029" sz="1100" dirty="0"/>
            <a:t>*</a:t>
          </a:r>
          <a:r>
            <a:rPr lang="en-029" dirty="0"/>
            <a:t>living room</a:t>
          </a:r>
          <a:r>
            <a:rPr lang="en-029" sz="1100" baseline="0" dirty="0"/>
            <a:t> </a:t>
          </a:r>
        </a:p>
        <a:p xmlns:a="http://schemas.openxmlformats.org/drawingml/2006/main">
          <a:r>
            <a:rPr lang="en-029" sz="1100" baseline="0" dirty="0"/>
            <a:t>(6-8pm) 1 </a:t>
          </a:r>
          <a:r>
            <a:rPr lang="en-029" dirty="0"/>
            <a:t>cig</a:t>
          </a:r>
          <a:endParaRPr lang="en-029"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10A77-F00C-4D51-8D5F-8D2EBB7C636D}" type="datetimeFigureOut">
              <a:rPr lang="en-GB" smtClean="0"/>
              <a:t>28/01/2022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E7583-888D-414B-88C3-D8A1F6783AAC}" type="slidenum">
              <a:rPr lang="en-GB" smtClean="0"/>
              <a:t>‹#›</a:t>
            </a:fld>
            <a:endParaRPr lang="en-GB"/>
          </a:p>
        </p:txBody>
      </p:sp>
    </p:spTree>
    <p:extLst>
      <p:ext uri="{BB962C8B-B14F-4D97-AF65-F5344CB8AC3E}">
        <p14:creationId xmlns:p14="http://schemas.microsoft.com/office/powerpoint/2010/main" val="71517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14B820-B188-4C4C-B5D3-32BB808A7731}" type="slidenum">
              <a:rPr lang="en-GB" smtClean="0"/>
              <a:t>3</a:t>
            </a:fld>
            <a:endParaRPr lang="en-GB"/>
          </a:p>
        </p:txBody>
      </p:sp>
    </p:spTree>
    <p:extLst>
      <p:ext uri="{BB962C8B-B14F-4D97-AF65-F5344CB8AC3E}">
        <p14:creationId xmlns:p14="http://schemas.microsoft.com/office/powerpoint/2010/main" val="116600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454AF-77AA-4F02-86A4-9422519163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31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14B820-B188-4C4C-B5D3-32BB808A7731}" type="slidenum">
              <a:rPr lang="en-GB" smtClean="0"/>
              <a:t>5</a:t>
            </a:fld>
            <a:endParaRPr lang="en-GB"/>
          </a:p>
        </p:txBody>
      </p:sp>
    </p:spTree>
    <p:extLst>
      <p:ext uri="{BB962C8B-B14F-4D97-AF65-F5344CB8AC3E}">
        <p14:creationId xmlns:p14="http://schemas.microsoft.com/office/powerpoint/2010/main" val="351762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u="none" strike="noStrike" dirty="0">
                <a:solidFill>
                  <a:srgbClr val="1E3148"/>
                </a:solidFill>
                <a:effectLst/>
                <a:latin typeface="YACgEUaXOJg 0"/>
              </a:rPr>
              <a:t>Smoke-free homes research in Malaysia – where to next?</a:t>
            </a:r>
          </a:p>
          <a:p>
            <a:pPr lvl="0"/>
            <a:endParaRPr lang="en-US" sz="1200" dirty="0">
              <a:solidFill>
                <a:srgbClr val="1E3148"/>
              </a:solidFill>
              <a:effectLst/>
              <a:latin typeface="YACgEUaXOJg 0"/>
            </a:endParaRPr>
          </a:p>
          <a:p>
            <a:r>
              <a:rPr lang="en-US" sz="1200" b="0" i="1" u="none" strike="noStrike" dirty="0">
                <a:solidFill>
                  <a:srgbClr val="1E3148"/>
                </a:solidFill>
                <a:effectLst/>
                <a:latin typeface="YACgEUaXOJg 0"/>
              </a:rPr>
              <a:t>Looking for opportunities for funding/research and ways of working with each other at the end of the current Newton/MIGHT project period (December 2021)</a:t>
            </a:r>
            <a:endParaRPr lang="en-US" sz="1200" dirty="0">
              <a:solidFill>
                <a:srgbClr val="1E3148"/>
              </a:solidFill>
              <a:effectLst/>
              <a:latin typeface="YACgEUaXOJg 0"/>
            </a:endParaRPr>
          </a:p>
          <a:p>
            <a:endParaRPr lang="en-US" dirty="0"/>
          </a:p>
        </p:txBody>
      </p:sp>
      <p:sp>
        <p:nvSpPr>
          <p:cNvPr id="4" name="Slide Number Placeholder 3"/>
          <p:cNvSpPr>
            <a:spLocks noGrp="1"/>
          </p:cNvSpPr>
          <p:nvPr>
            <p:ph type="sldNum" sz="quarter" idx="5"/>
          </p:nvPr>
        </p:nvSpPr>
        <p:spPr/>
        <p:txBody>
          <a:bodyPr/>
          <a:lstStyle/>
          <a:p>
            <a:fld id="{0F7E7583-888D-414B-88C3-D8A1F6783AAC}" type="slidenum">
              <a:rPr lang="en-GB" smtClean="0"/>
              <a:t>7</a:t>
            </a:fld>
            <a:endParaRPr lang="en-GB"/>
          </a:p>
        </p:txBody>
      </p:sp>
    </p:spTree>
    <p:extLst>
      <p:ext uri="{BB962C8B-B14F-4D97-AF65-F5344CB8AC3E}">
        <p14:creationId xmlns:p14="http://schemas.microsoft.com/office/powerpoint/2010/main" val="267669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E7583-888D-414B-88C3-D8A1F6783AAC}" type="slidenum">
              <a:rPr lang="en-GB" smtClean="0"/>
              <a:t>8</a:t>
            </a:fld>
            <a:endParaRPr lang="en-GB"/>
          </a:p>
        </p:txBody>
      </p:sp>
    </p:spTree>
    <p:extLst>
      <p:ext uri="{BB962C8B-B14F-4D97-AF65-F5344CB8AC3E}">
        <p14:creationId xmlns:p14="http://schemas.microsoft.com/office/powerpoint/2010/main" val="369872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experiences and views related to being a man and a father [or grandfather/uncle] who smokes.</a:t>
            </a:r>
          </a:p>
          <a:p>
            <a:endParaRPr lang="en-US" dirty="0"/>
          </a:p>
          <a:p>
            <a:r>
              <a:rPr lang="en-US" dirty="0"/>
              <a:t>role as a [insert father, grandfather, uncle as appropriate] in creating and maintaining a smoke-free home</a:t>
            </a:r>
          </a:p>
          <a:p>
            <a:endParaRPr lang="en-US" dirty="0"/>
          </a:p>
          <a:p>
            <a:endParaRPr lang="en-US" dirty="0"/>
          </a:p>
          <a:p>
            <a:r>
              <a:rPr lang="en-US" dirty="0"/>
              <a:t>Changes to smoking </a:t>
            </a:r>
            <a:r>
              <a:rPr lang="en-US" dirty="0" err="1"/>
              <a:t>behaviours</a:t>
            </a:r>
            <a:r>
              <a:rPr lang="en-US" dirty="0"/>
              <a:t> in the home over time, and as a function of</a:t>
            </a:r>
          </a:p>
          <a:p>
            <a:r>
              <a:rPr lang="en-US" dirty="0"/>
              <a:t>becoming/being a father OR raising children within the family home</a:t>
            </a:r>
          </a:p>
          <a:p>
            <a:endParaRPr lang="en-US" dirty="0"/>
          </a:p>
          <a:p>
            <a:r>
              <a:rPr lang="en-US" dirty="0"/>
              <a:t>Household negotiations</a:t>
            </a:r>
          </a:p>
          <a:p>
            <a:endParaRPr lang="en-US" dirty="0"/>
          </a:p>
          <a:p>
            <a:r>
              <a:rPr lang="en-US" dirty="0"/>
              <a:t>In this section, we will explore areas including:</a:t>
            </a:r>
          </a:p>
          <a:p>
            <a:r>
              <a:rPr lang="en-US" dirty="0"/>
              <a:t>o decision making about smoking restrictions/measures – who makes the decisions and why, how are any smoke-free rules made</a:t>
            </a:r>
          </a:p>
          <a:p>
            <a:r>
              <a:rPr lang="en-US" dirty="0"/>
              <a:t>o If applicable, views on being asked to smoke outdoors by others</a:t>
            </a:r>
          </a:p>
          <a:p>
            <a:endParaRPr lang="en-US" dirty="0"/>
          </a:p>
          <a:p>
            <a:r>
              <a:rPr lang="en-US" dirty="0"/>
              <a:t>6. Children’s perceptions of father’s smoking </a:t>
            </a:r>
            <a:r>
              <a:rPr lang="en-US" dirty="0" err="1"/>
              <a:t>behaviour</a:t>
            </a:r>
            <a:endParaRPr lang="en-US" dirty="0"/>
          </a:p>
          <a:p>
            <a:r>
              <a:rPr lang="en-US" dirty="0"/>
              <a:t>o Whether children are aware of their father’s smoking, reactions and experiences.</a:t>
            </a:r>
          </a:p>
          <a:p>
            <a:r>
              <a:rPr lang="en-US" dirty="0"/>
              <a:t>o How interviewees feel about this in their role as a father</a:t>
            </a:r>
          </a:p>
          <a:p>
            <a:endParaRPr lang="en-US" dirty="0"/>
          </a:p>
          <a:p>
            <a:r>
              <a:rPr lang="en-US" dirty="0"/>
              <a:t>7. How best to support fathers/families in their efforts to be smoke-free at home</a:t>
            </a:r>
          </a:p>
        </p:txBody>
      </p:sp>
      <p:sp>
        <p:nvSpPr>
          <p:cNvPr id="4" name="Slide Number Placeholder 3"/>
          <p:cNvSpPr>
            <a:spLocks noGrp="1"/>
          </p:cNvSpPr>
          <p:nvPr>
            <p:ph type="sldNum" sz="quarter" idx="5"/>
          </p:nvPr>
        </p:nvSpPr>
        <p:spPr/>
        <p:txBody>
          <a:bodyPr/>
          <a:lstStyle/>
          <a:p>
            <a:fld id="{0F7E7583-888D-414B-88C3-D8A1F6783AAC}" type="slidenum">
              <a:rPr lang="en-GB" smtClean="0"/>
              <a:t>11</a:t>
            </a:fld>
            <a:endParaRPr lang="en-GB"/>
          </a:p>
        </p:txBody>
      </p:sp>
    </p:spTree>
    <p:extLst>
      <p:ext uri="{BB962C8B-B14F-4D97-AF65-F5344CB8AC3E}">
        <p14:creationId xmlns:p14="http://schemas.microsoft.com/office/powerpoint/2010/main" val="385254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E7583-888D-414B-88C3-D8A1F6783A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98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E7583-888D-414B-88C3-D8A1F6783AAC}" type="slidenum">
              <a:rPr lang="en-GB" smtClean="0"/>
              <a:t>14</a:t>
            </a:fld>
            <a:endParaRPr lang="en-GB"/>
          </a:p>
        </p:txBody>
      </p:sp>
    </p:spTree>
    <p:extLst>
      <p:ext uri="{BB962C8B-B14F-4D97-AF65-F5344CB8AC3E}">
        <p14:creationId xmlns:p14="http://schemas.microsoft.com/office/powerpoint/2010/main" val="319787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E7583-888D-414B-88C3-D8A1F6783AAC}" type="slidenum">
              <a:rPr lang="en-GB" smtClean="0"/>
              <a:t>16</a:t>
            </a:fld>
            <a:endParaRPr lang="en-GB"/>
          </a:p>
        </p:txBody>
      </p:sp>
    </p:spTree>
    <p:extLst>
      <p:ext uri="{BB962C8B-B14F-4D97-AF65-F5344CB8AC3E}">
        <p14:creationId xmlns:p14="http://schemas.microsoft.com/office/powerpoint/2010/main" val="101616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65454AF-77AA-4F02-86A4-9422519163EA}" type="slidenum">
              <a:rPr lang="en-GB" smtClean="0"/>
              <a:t>17</a:t>
            </a:fld>
            <a:endParaRPr lang="en-GB"/>
          </a:p>
        </p:txBody>
      </p:sp>
    </p:spTree>
    <p:extLst>
      <p:ext uri="{BB962C8B-B14F-4D97-AF65-F5344CB8AC3E}">
        <p14:creationId xmlns:p14="http://schemas.microsoft.com/office/powerpoint/2010/main" val="3806294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image" Target="../media/image1.jpeg"/><Relationship Id="rId12" Type="http://schemas.openxmlformats.org/officeDocument/2006/relationships/image" Target="../media/image14.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jpeg"/><Relationship Id="rId7" Type="http://schemas.openxmlformats.org/officeDocument/2006/relationships/image" Target="../media/image8.jpeg"/><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7.emf"/><Relationship Id="rId11" Type="http://schemas.openxmlformats.org/officeDocument/2006/relationships/image" Target="../media/image4.png"/><Relationship Id="rId5" Type="http://schemas.openxmlformats.org/officeDocument/2006/relationships/image" Target="../media/image6.emf"/><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90843"/>
            <a:ext cx="6858000" cy="2119120"/>
          </a:xfrm>
        </p:spPr>
        <p:txBody>
          <a:bodyPr anchor="b"/>
          <a:lstStyle>
            <a:lvl1pPr algn="ctr">
              <a:defRPr sz="4500"/>
            </a:lvl1pPr>
          </a:lstStyle>
          <a:p>
            <a:r>
              <a:rPr lang="en-US"/>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F51054FF-DA3C-414D-A290-B501BAFB1AFB}"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pic>
        <p:nvPicPr>
          <p:cNvPr id="7" name="Picture 6"/>
          <p:cNvPicPr>
            <a:picLocks noChangeAspect="1"/>
          </p:cNvPicPr>
          <p:nvPr userDrawn="1"/>
        </p:nvPicPr>
        <p:blipFill>
          <a:blip r:embed="rId2"/>
          <a:stretch>
            <a:fillRect/>
          </a:stretch>
        </p:blipFill>
        <p:spPr>
          <a:xfrm>
            <a:off x="3246644" y="5702854"/>
            <a:ext cx="1646015" cy="560456"/>
          </a:xfrm>
          <a:prstGeom prst="rect">
            <a:avLst/>
          </a:prstGeom>
        </p:spPr>
      </p:pic>
      <p:pic>
        <p:nvPicPr>
          <p:cNvPr id="8" name="Picture 7"/>
          <p:cNvPicPr>
            <a:picLocks noChangeAspect="1"/>
          </p:cNvPicPr>
          <p:nvPr userDrawn="1"/>
        </p:nvPicPr>
        <p:blipFill>
          <a:blip r:embed="rId3"/>
          <a:stretch>
            <a:fillRect/>
          </a:stretch>
        </p:blipFill>
        <p:spPr>
          <a:xfrm>
            <a:off x="4925379" y="5577712"/>
            <a:ext cx="1194563" cy="810741"/>
          </a:xfrm>
          <a:prstGeom prst="rect">
            <a:avLst/>
          </a:prstGeom>
        </p:spPr>
      </p:pic>
      <p:pic>
        <p:nvPicPr>
          <p:cNvPr id="1026" name="Picture 2" descr="https://scontent.fbhx3-1.fna.fbcdn.net/v/t1.0-9/12243061_10153400573758500_4641228636138845398_n.jpg?_nc_cat=110&amp;_nc_sid=09cbfe&amp;_nc_ohc=4LQGlNwPGZkAX_S_MFo&amp;_nc_ht=scontent.fbhx3-1.fna&amp;oh=244a9972a4017361f68cced24181139b&amp;oe=5EE69DC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52662" y="5430196"/>
            <a:ext cx="1105772" cy="1105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userDrawn="1"/>
        </p:nvPicPr>
        <p:blipFill rotWithShape="1">
          <a:blip r:embed="rId5" cstate="print">
            <a:extLst>
              <a:ext uri="{28A0092B-C50C-407E-A947-70E740481C1C}">
                <a14:useLocalDpi xmlns:a14="http://schemas.microsoft.com/office/drawing/2010/main" val="0"/>
              </a:ext>
            </a:extLst>
          </a:blip>
          <a:srcRect t="17242" b="26552"/>
          <a:stretch/>
        </p:blipFill>
        <p:spPr bwMode="auto">
          <a:xfrm>
            <a:off x="6882181" y="558661"/>
            <a:ext cx="1633169" cy="555892"/>
          </a:xfrm>
          <a:prstGeom prst="rect">
            <a:avLst/>
          </a:prstGeom>
          <a:ln>
            <a:noFill/>
          </a:ln>
          <a:extLst>
            <a:ext uri="{53640926-AAD7-44D8-BBD7-CCE9431645EC}">
              <a14:shadowObscured xmlns:a14="http://schemas.microsoft.com/office/drawing/2010/main"/>
            </a:ext>
          </a:extLst>
        </p:spPr>
      </p:pic>
      <p:pic>
        <p:nvPicPr>
          <p:cNvPr id="13" name="Picture 12"/>
          <p:cNvPicPr/>
          <p:nvPr userDrawn="1"/>
        </p:nvPicPr>
        <p:blipFill rotWithShape="1">
          <a:blip r:embed="rId6" cstate="print">
            <a:extLst>
              <a:ext uri="{28A0092B-C50C-407E-A947-70E740481C1C}">
                <a14:useLocalDpi xmlns:a14="http://schemas.microsoft.com/office/drawing/2010/main" val="0"/>
              </a:ext>
            </a:extLst>
          </a:blip>
          <a:srcRect t="10343" b="13291"/>
          <a:stretch/>
        </p:blipFill>
        <p:spPr bwMode="auto">
          <a:xfrm>
            <a:off x="5183734" y="532714"/>
            <a:ext cx="1327557" cy="607787"/>
          </a:xfrm>
          <a:prstGeom prst="rect">
            <a:avLst/>
          </a:prstGeom>
          <a:ln>
            <a:noFill/>
          </a:ln>
          <a:extLst>
            <a:ext uri="{53640926-AAD7-44D8-BBD7-CCE9431645EC}">
              <a14:shadowObscured xmlns:a14="http://schemas.microsoft.com/office/drawing/2010/main"/>
            </a:ext>
          </a:extLst>
        </p:spPr>
      </p:pic>
      <p:pic>
        <p:nvPicPr>
          <p:cNvPr id="14" name="Picture 13"/>
          <p:cNvPicPr/>
          <p:nvPr userDrawn="1"/>
        </p:nvPicPr>
        <p:blipFill rotWithShape="1">
          <a:blip r:embed="rId7" cstate="print">
            <a:extLst>
              <a:ext uri="{28A0092B-C50C-407E-A947-70E740481C1C}">
                <a14:useLocalDpi xmlns:a14="http://schemas.microsoft.com/office/drawing/2010/main" val="0"/>
              </a:ext>
            </a:extLst>
          </a:blip>
          <a:srcRect l="8989" t="7865" r="8615" b="7116"/>
          <a:stretch/>
        </p:blipFill>
        <p:spPr bwMode="auto">
          <a:xfrm>
            <a:off x="3993634" y="106477"/>
            <a:ext cx="1154118" cy="1191348"/>
          </a:xfrm>
          <a:prstGeom prst="rect">
            <a:avLst/>
          </a:prstGeom>
          <a:ln>
            <a:noFill/>
          </a:ln>
          <a:extLst>
            <a:ext uri="{53640926-AAD7-44D8-BBD7-CCE9431645EC}">
              <a14:shadowObscured xmlns:a14="http://schemas.microsoft.com/office/drawing/2010/main"/>
            </a:ext>
          </a:extLst>
        </p:spPr>
      </p:pic>
      <p:pic>
        <p:nvPicPr>
          <p:cNvPr id="15" name="Picture 14"/>
          <p:cNvPicPr/>
          <p:nvPr userDrawn="1"/>
        </p:nvPicPr>
        <p:blipFill>
          <a:blip r:embed="rId8" cstate="print">
            <a:extLst>
              <a:ext uri="{28A0092B-C50C-407E-A947-70E740481C1C}">
                <a14:useLocalDpi xmlns:a14="http://schemas.microsoft.com/office/drawing/2010/main" val="0"/>
              </a:ext>
            </a:extLst>
          </a:blip>
          <a:stretch>
            <a:fillRect/>
          </a:stretch>
        </p:blipFill>
        <p:spPr>
          <a:xfrm>
            <a:off x="7291154" y="5743769"/>
            <a:ext cx="1419691" cy="478627"/>
          </a:xfrm>
          <a:prstGeom prst="rect">
            <a:avLst/>
          </a:prstGeom>
        </p:spPr>
      </p:pic>
      <p:pic>
        <p:nvPicPr>
          <p:cNvPr id="16" name="Picture 15"/>
          <p:cNvPicPr/>
          <p:nvPr userDrawn="1"/>
        </p:nvPicPr>
        <p:blipFill>
          <a:blip r:embed="rId9" cstate="print">
            <a:extLst>
              <a:ext uri="{28A0092B-C50C-407E-A947-70E740481C1C}">
                <a14:useLocalDpi xmlns:a14="http://schemas.microsoft.com/office/drawing/2010/main" val="0"/>
              </a:ext>
            </a:extLst>
          </a:blip>
          <a:stretch>
            <a:fillRect/>
          </a:stretch>
        </p:blipFill>
        <p:spPr>
          <a:xfrm>
            <a:off x="263358" y="5717875"/>
            <a:ext cx="1384465" cy="530415"/>
          </a:xfrm>
          <a:prstGeom prst="rect">
            <a:avLst/>
          </a:prstGeom>
        </p:spPr>
      </p:pic>
      <p:cxnSp>
        <p:nvCxnSpPr>
          <p:cNvPr id="20" name="Straight Connector 19"/>
          <p:cNvCxnSpPr/>
          <p:nvPr userDrawn="1"/>
        </p:nvCxnSpPr>
        <p:spPr>
          <a:xfrm>
            <a:off x="1140386" y="1399926"/>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0386" y="5315374"/>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80543" y="5762907"/>
            <a:ext cx="1533381" cy="440351"/>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47823" y="429880"/>
            <a:ext cx="2141715" cy="813454"/>
          </a:xfrm>
          <a:prstGeom prst="rect">
            <a:avLst/>
          </a:prstGeom>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28650" y="474539"/>
            <a:ext cx="982922" cy="724137"/>
          </a:xfrm>
          <a:prstGeom prst="rect">
            <a:avLst/>
          </a:prstGeom>
        </p:spPr>
      </p:pic>
    </p:spTree>
    <p:extLst>
      <p:ext uri="{BB962C8B-B14F-4D97-AF65-F5344CB8AC3E}">
        <p14:creationId xmlns:p14="http://schemas.microsoft.com/office/powerpoint/2010/main" val="3033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191491"/>
          </a:xfrm>
        </p:spPr>
        <p:txBody>
          <a:bodyPr anchor="b"/>
          <a:lstStyle>
            <a:lvl1pPr>
              <a:defRPr sz="2400" b="1"/>
            </a:lvl1pPr>
          </a:lstStyle>
          <a:p>
            <a:r>
              <a:rPr lang="en-US"/>
              <a:t>Click to edit Master title style</a:t>
            </a:r>
            <a:endParaRPr lang="en-GB" dirty="0"/>
          </a:p>
        </p:txBody>
      </p:sp>
      <p:sp>
        <p:nvSpPr>
          <p:cNvPr id="3" name="Picture Placeholder 2"/>
          <p:cNvSpPr>
            <a:spLocks noGrp="1"/>
          </p:cNvSpPr>
          <p:nvPr>
            <p:ph type="pic" idx="1"/>
          </p:nvPr>
        </p:nvSpPr>
        <p:spPr>
          <a:xfrm>
            <a:off x="3887391" y="1787235"/>
            <a:ext cx="4629150" cy="4073815"/>
          </a:xfrm>
          <a:ln w="19050">
            <a:solidFill>
              <a:srgbClr val="8D8DB4"/>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629841" y="1787236"/>
            <a:ext cx="2949178" cy="4081752"/>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1054FF-DA3C-414D-A290-B501BAFB1AFB}"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474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1054FF-DA3C-414D-A290-B501BAFB1AFB}"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624777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1054FF-DA3C-414D-A290-B501BAFB1AFB}"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151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E230-DEF1-4F7F-BFCA-A88F2BDE87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8DD067-350B-4133-9EF5-1733CFFAFF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6F55BC-CEEC-4B9F-93A8-67BF5A6AE2C0}"/>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CD342E55-A337-4EB9-AF8A-4C9CB7D9E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0CEDD-E211-4A47-B495-C6848A6D3E99}"/>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103764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DF9E-9B63-4172-870B-1749EE4DA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06D0A-5177-494A-A00C-5FF4E2020C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EA27B-A8CB-4A2D-BF89-B5F3CCE482AA}"/>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C8BD7F71-EDD7-4330-829E-8B97A392B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1058E-91B3-4178-9646-C98C78BF8DD8}"/>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169153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426-9CDE-4E1D-87B5-796FA871FB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47FD38-E8CF-41BD-8790-F7DB6CB634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AD83B-F3AD-4CFD-A092-7D50A799FA87}"/>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CBE72A18-27EF-4D98-8106-3EB508B17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913A8-AAA4-4492-8740-87D44A87AF82}"/>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361514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2A68-7660-4D14-8409-DAFE1F95B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2D5AA-B929-43F9-9ED2-F3E257D864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04E34-2E8F-459D-B618-0266BAB44DD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371EE7-915A-4A3A-A471-4884DC7A0ACF}"/>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6" name="Footer Placeholder 5">
            <a:extLst>
              <a:ext uri="{FF2B5EF4-FFF2-40B4-BE49-F238E27FC236}">
                <a16:creationId xmlns:a16="http://schemas.microsoft.com/office/drawing/2014/main" id="{0D804B0E-930E-47F1-AA64-2E760349C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16688-D08E-4340-B3E6-44086EAD1036}"/>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39550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40B7-B82F-4B9A-A870-66C1777732D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9F661F-EFE4-45CB-83D8-100C51E6838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CD561-3B1E-4985-B16F-F237575E5C9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DE2BC-D388-4BF2-9581-F4F82845D1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50F9A-E238-4961-9DEA-D3AE08CB655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411B51-01BC-46F7-81C5-4A2DCE60993A}"/>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8" name="Footer Placeholder 7">
            <a:extLst>
              <a:ext uri="{FF2B5EF4-FFF2-40B4-BE49-F238E27FC236}">
                <a16:creationId xmlns:a16="http://schemas.microsoft.com/office/drawing/2014/main" id="{24C64D5A-1157-4497-B3D4-61CD1873C3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5A7CB4-6A97-4897-BAE5-CCA02C3E6569}"/>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757751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4175-8B90-4262-8C5E-A8D913F8F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D8C6DA-53C9-4284-AA5A-9A893489E70F}"/>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4" name="Footer Placeholder 3">
            <a:extLst>
              <a:ext uri="{FF2B5EF4-FFF2-40B4-BE49-F238E27FC236}">
                <a16:creationId xmlns:a16="http://schemas.microsoft.com/office/drawing/2014/main" id="{B884231C-70FC-449A-8DDA-705ECFFC3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41FC8-3BA6-47BA-B7C0-EF247A2581D2}"/>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1654232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F5D69-7DFC-41FD-A18C-F150153B3BE8}"/>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3" name="Footer Placeholder 2">
            <a:extLst>
              <a:ext uri="{FF2B5EF4-FFF2-40B4-BE49-F238E27FC236}">
                <a16:creationId xmlns:a16="http://schemas.microsoft.com/office/drawing/2014/main" id="{C0D3F0F9-EE8A-4898-9CDF-63D435655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32641-11FB-437C-BF3D-B6B1477BBD85}"/>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210727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51054FF-DA3C-414D-A290-B501BAFB1AFB}"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164807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3633-6271-4EC8-A118-F14062BE74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20F8EAB-359A-472D-A40C-766DAC116B7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5DD51-8531-4068-B178-12F20F8AC0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838260-7A62-4D3D-9380-364EB82E9740}"/>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6" name="Footer Placeholder 5">
            <a:extLst>
              <a:ext uri="{FF2B5EF4-FFF2-40B4-BE49-F238E27FC236}">
                <a16:creationId xmlns:a16="http://schemas.microsoft.com/office/drawing/2014/main" id="{94AD7CCA-7173-4AE6-94BF-4C75429CA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32C5F-48F5-4A32-8D10-98EC83202F0E}"/>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3077600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A869-6AB4-46B9-A402-1AAE8A6258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D38573D-33A0-4BE0-8329-84653391F2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3E8D560-A40D-45B0-9315-B4F1AB3AB4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7065AF-9686-40AD-A2CF-2E6BE2516D5C}"/>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6" name="Footer Placeholder 5">
            <a:extLst>
              <a:ext uri="{FF2B5EF4-FFF2-40B4-BE49-F238E27FC236}">
                <a16:creationId xmlns:a16="http://schemas.microsoft.com/office/drawing/2014/main" id="{93F9FBFB-6F8F-4A12-94B2-1B16F65BF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6FB4E-F0B5-40D8-9E00-F7F301DB1CCD}"/>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4025130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723-1811-4FCC-BF96-375DBFD16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C3C759-1673-4C3A-89F2-2C8C2A8AD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7C259-8897-4587-A7E2-C0B917E603DB}"/>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538615C8-0796-43DE-8C8A-23468189F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B6ACE-6A9E-4071-BE47-39981302DBB4}"/>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319691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B72C4-4ADB-4C1C-9275-459F5DB5A3C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E73AC9-0FCF-4FB1-81E1-7FE59CE170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40304-85D9-4BB2-9BC5-59B5038AEA77}"/>
              </a:ext>
            </a:extLst>
          </p:cNvPr>
          <p:cNvSpPr>
            <a:spLocks noGrp="1"/>
          </p:cNvSpPr>
          <p:nvPr>
            <p:ph type="dt" sz="half" idx="10"/>
          </p:nvPr>
        </p:nvSpPr>
        <p:spPr/>
        <p:txBody>
          <a:body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233378D9-2D01-4C0A-B843-4041879A4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00CBD-7A51-4335-8189-A84A8CAF4F6A}"/>
              </a:ext>
            </a:extLst>
          </p:cNvPr>
          <p:cNvSpPr>
            <a:spLocks noGrp="1"/>
          </p:cNvSpPr>
          <p:nvPr>
            <p:ph type="sldNum" sz="quarter" idx="12"/>
          </p:nvPr>
        </p:nvSpPr>
        <p:spPr/>
        <p:txBody>
          <a:bodyPr/>
          <a:lstStyle/>
          <a:p>
            <a:fld id="{7CDA306A-3E40-45D8-8946-5672080056B1}" type="slidenum">
              <a:rPr lang="en-US" smtClean="0"/>
              <a:t>‹#›</a:t>
            </a:fld>
            <a:endParaRPr lang="en-US"/>
          </a:p>
        </p:txBody>
      </p:sp>
    </p:spTree>
    <p:extLst>
      <p:ext uri="{BB962C8B-B14F-4D97-AF65-F5344CB8AC3E}">
        <p14:creationId xmlns:p14="http://schemas.microsoft.com/office/powerpoint/2010/main" val="341253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54FF-DA3C-414D-A290-B501BAFB1AFB}" type="datetimeFigureOut">
              <a:rPr lang="en-GB" smtClean="0"/>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AFA1B-1C6D-48F5-838C-C7DFEC2935DD}" type="slidenum">
              <a:rPr lang="en-GB" smtClean="0"/>
              <a:t>‹#›</a:t>
            </a:fld>
            <a:endParaRPr lang="en-GB"/>
          </a:p>
        </p:txBody>
      </p:sp>
      <p:sp>
        <p:nvSpPr>
          <p:cNvPr id="5" name="Title 1"/>
          <p:cNvSpPr>
            <a:spLocks noGrp="1"/>
          </p:cNvSpPr>
          <p:nvPr>
            <p:ph type="title"/>
          </p:nvPr>
        </p:nvSpPr>
        <p:spPr>
          <a:xfrm>
            <a:off x="628650" y="365126"/>
            <a:ext cx="6858000" cy="1325563"/>
          </a:xfrm>
        </p:spPr>
        <p:txBody>
          <a:bodyPr/>
          <a:lstStyle/>
          <a:p>
            <a:r>
              <a:rPr lang="en-US"/>
              <a:t>Click to edit Master title style</a:t>
            </a:r>
            <a:endParaRPr lang="en-GB" dirty="0"/>
          </a:p>
        </p:txBody>
      </p:sp>
      <p:sp>
        <p:nvSpPr>
          <p:cNvPr id="6" name="Picture Placeholder 2"/>
          <p:cNvSpPr>
            <a:spLocks noGrp="1"/>
          </p:cNvSpPr>
          <p:nvPr>
            <p:ph type="pic" idx="1"/>
          </p:nvPr>
        </p:nvSpPr>
        <p:spPr>
          <a:xfrm>
            <a:off x="628650" y="1808810"/>
            <a:ext cx="2961217" cy="2881724"/>
          </a:xfrm>
          <a:ln w="19050">
            <a:solidFill>
              <a:srgbClr val="8D8DB4"/>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7" name="Content Placeholder 2"/>
          <p:cNvSpPr>
            <a:spLocks noGrp="1"/>
          </p:cNvSpPr>
          <p:nvPr>
            <p:ph idx="13"/>
          </p:nvPr>
        </p:nvSpPr>
        <p:spPr>
          <a:xfrm>
            <a:off x="3887391" y="1808810"/>
            <a:ext cx="4629150" cy="4052241"/>
          </a:xfrm>
        </p:spPr>
        <p:txBody>
          <a:bodyPr>
            <a:normAutofit/>
          </a:bodyPr>
          <a:lstStyle>
            <a:lvl1pPr marL="0" indent="0">
              <a:buNone/>
              <a:defRPr sz="22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p:txBody>
      </p:sp>
    </p:spTree>
    <p:extLst>
      <p:ext uri="{BB962C8B-B14F-4D97-AF65-F5344CB8AC3E}">
        <p14:creationId xmlns:p14="http://schemas.microsoft.com/office/powerpoint/2010/main" val="21173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cknowledgements Slid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204175"/>
          </a:xfrm>
        </p:spPr>
        <p:txBody>
          <a:bodyPr anchor="t">
            <a:normAutofit/>
          </a:bodyPr>
          <a:lstStyle>
            <a:lvl1pPr algn="ctr">
              <a:defRPr sz="2800"/>
            </a:lvl1pPr>
          </a:lstStyle>
          <a:p>
            <a:r>
              <a:rPr lang="en-US"/>
              <a:t>Click to edit Master title style</a:t>
            </a:r>
            <a:endParaRPr lang="en-GB" dirty="0"/>
          </a:p>
        </p:txBody>
      </p:sp>
      <p:sp>
        <p:nvSpPr>
          <p:cNvPr id="3" name="Text Placeholder 2"/>
          <p:cNvSpPr>
            <a:spLocks noGrp="1"/>
          </p:cNvSpPr>
          <p:nvPr>
            <p:ph type="body" idx="1" hasCustomPrompt="1"/>
          </p:nvPr>
        </p:nvSpPr>
        <p:spPr>
          <a:xfrm>
            <a:off x="623888" y="5839981"/>
            <a:ext cx="7886700" cy="934035"/>
          </a:xfrm>
        </p:spPr>
        <p:txBody>
          <a:bodyPr>
            <a:normAutofit/>
          </a:bodyPr>
          <a:lstStyle>
            <a:lvl1pPr marL="0" indent="0">
              <a:buNone/>
              <a:defRPr sz="1400" baseline="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This work was supported by a Newton Fund Impact Scheme </a:t>
            </a:r>
            <a:r>
              <a:rPr lang="en-GB" dirty="0"/>
              <a:t>grant, ID 534474856, under the Newton-</a:t>
            </a:r>
            <a:r>
              <a:rPr lang="en-GB" dirty="0" err="1"/>
              <a:t>Ungku</a:t>
            </a:r>
            <a:r>
              <a:rPr lang="en-GB" dirty="0"/>
              <a:t> Omar Fund partnership. The grant is funded by the UK Department for Business, Energy and Industrial Strategy and MIGHT and delivered by the British Council. For further information, please visit www.newtonfund.ac.uk.</a:t>
            </a:r>
            <a:endParaRPr lang="en-US" dirty="0"/>
          </a:p>
        </p:txBody>
      </p:sp>
      <p:sp>
        <p:nvSpPr>
          <p:cNvPr id="4" name="Date Placeholder 3"/>
          <p:cNvSpPr>
            <a:spLocks noGrp="1"/>
          </p:cNvSpPr>
          <p:nvPr>
            <p:ph type="dt" sz="half" idx="10"/>
          </p:nvPr>
        </p:nvSpPr>
        <p:spPr/>
        <p:txBody>
          <a:bodyPr/>
          <a:lstStyle/>
          <a:p>
            <a:fld id="{F51054FF-DA3C-414D-A290-B501BAFB1AFB}"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7AFA1B-1C6D-48F5-838C-C7DFEC2935DD}" type="slidenum">
              <a:rPr lang="en-GB" smtClean="0"/>
              <a:t>‹#›</a:t>
            </a:fld>
            <a:endParaRPr lang="en-GB"/>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17242" b="26552"/>
          <a:stretch/>
        </p:blipFill>
        <p:spPr bwMode="auto">
          <a:xfrm>
            <a:off x="6388244" y="4169660"/>
            <a:ext cx="1633169" cy="555892"/>
          </a:xfrm>
          <a:prstGeom prst="rect">
            <a:avLst/>
          </a:prstGeom>
          <a:ln>
            <a:noFill/>
          </a:ln>
          <a:extLst>
            <a:ext uri="{53640926-AAD7-44D8-BBD7-CCE9431645EC}">
              <a14:shadowObscured xmlns:a14="http://schemas.microsoft.com/office/drawing/2010/main"/>
            </a:ext>
          </a:extLst>
        </p:spPr>
      </p:pic>
      <p:pic>
        <p:nvPicPr>
          <p:cNvPr id="11" name="Picture 10"/>
          <p:cNvPicPr/>
          <p:nvPr userDrawn="1"/>
        </p:nvPicPr>
        <p:blipFill rotWithShape="1">
          <a:blip r:embed="rId3" cstate="print">
            <a:extLst>
              <a:ext uri="{28A0092B-C50C-407E-A947-70E740481C1C}">
                <a14:useLocalDpi xmlns:a14="http://schemas.microsoft.com/office/drawing/2010/main" val="0"/>
              </a:ext>
            </a:extLst>
          </a:blip>
          <a:srcRect t="10343" b="13291"/>
          <a:stretch/>
        </p:blipFill>
        <p:spPr bwMode="auto">
          <a:xfrm>
            <a:off x="4795465" y="4143713"/>
            <a:ext cx="1327557" cy="607787"/>
          </a:xfrm>
          <a:prstGeom prst="rect">
            <a:avLst/>
          </a:prstGeom>
          <a:ln>
            <a:noFill/>
          </a:ln>
          <a:extLst>
            <a:ext uri="{53640926-AAD7-44D8-BBD7-CCE9431645EC}">
              <a14:shadowObscured xmlns:a14="http://schemas.microsoft.com/office/drawing/2010/main"/>
            </a:ext>
          </a:extLst>
        </p:spPr>
      </p:pic>
      <p:pic>
        <p:nvPicPr>
          <p:cNvPr id="12" name="Picture 11"/>
          <p:cNvPicPr/>
          <p:nvPr userDrawn="1"/>
        </p:nvPicPr>
        <p:blipFill rotWithShape="1">
          <a:blip r:embed="rId4" cstate="print">
            <a:extLst>
              <a:ext uri="{28A0092B-C50C-407E-A947-70E740481C1C}">
                <a14:useLocalDpi xmlns:a14="http://schemas.microsoft.com/office/drawing/2010/main" val="0"/>
              </a:ext>
            </a:extLst>
          </a:blip>
          <a:srcRect l="8989" t="7865" r="8615" b="7116"/>
          <a:stretch/>
        </p:blipFill>
        <p:spPr bwMode="auto">
          <a:xfrm>
            <a:off x="3993634" y="106477"/>
            <a:ext cx="1154118" cy="1191348"/>
          </a:xfrm>
          <a:prstGeom prst="rect">
            <a:avLst/>
          </a:prstGeom>
          <a:ln>
            <a:noFill/>
          </a:ln>
          <a:extLst>
            <a:ext uri="{53640926-AAD7-44D8-BBD7-CCE9431645EC}">
              <a14:shadowObscured xmlns:a14="http://schemas.microsoft.com/office/drawing/2010/main"/>
            </a:ext>
          </a:extLst>
        </p:spPr>
      </p:pic>
      <p:grpSp>
        <p:nvGrpSpPr>
          <p:cNvPr id="20" name="Group 19"/>
          <p:cNvGrpSpPr/>
          <p:nvPr userDrawn="1"/>
        </p:nvGrpSpPr>
        <p:grpSpPr>
          <a:xfrm>
            <a:off x="534291" y="4734209"/>
            <a:ext cx="8447487" cy="1105772"/>
            <a:chOff x="331091" y="2654533"/>
            <a:chExt cx="8447487" cy="1105772"/>
          </a:xfrm>
        </p:grpSpPr>
        <p:pic>
          <p:nvPicPr>
            <p:cNvPr id="7" name="Picture 6"/>
            <p:cNvPicPr>
              <a:picLocks noChangeAspect="1"/>
            </p:cNvPicPr>
            <p:nvPr userDrawn="1"/>
          </p:nvPicPr>
          <p:blipFill>
            <a:blip r:embed="rId5"/>
            <a:stretch>
              <a:fillRect/>
            </a:stretch>
          </p:blipFill>
          <p:spPr>
            <a:xfrm>
              <a:off x="3314377" y="2927191"/>
              <a:ext cx="1646015" cy="560456"/>
            </a:xfrm>
            <a:prstGeom prst="rect">
              <a:avLst/>
            </a:prstGeom>
          </p:spPr>
        </p:pic>
        <p:pic>
          <p:nvPicPr>
            <p:cNvPr id="8" name="Picture 7"/>
            <p:cNvPicPr>
              <a:picLocks noChangeAspect="1"/>
            </p:cNvPicPr>
            <p:nvPr userDrawn="1"/>
          </p:nvPicPr>
          <p:blipFill>
            <a:blip r:embed="rId6"/>
            <a:stretch>
              <a:fillRect/>
            </a:stretch>
          </p:blipFill>
          <p:spPr>
            <a:xfrm>
              <a:off x="4993112" y="2802049"/>
              <a:ext cx="1194563" cy="810741"/>
            </a:xfrm>
            <a:prstGeom prst="rect">
              <a:avLst/>
            </a:prstGeom>
          </p:spPr>
        </p:pic>
        <p:pic>
          <p:nvPicPr>
            <p:cNvPr id="9" name="Picture 2" descr="https://scontent.fbhx3-1.fna.fbcdn.net/v/t1.0-9/12243061_10153400573758500_4641228636138845398_n.jpg?_nc_cat=110&amp;_nc_sid=09cbfe&amp;_nc_ohc=4LQGlNwPGZkAX_S_MFo&amp;_nc_ht=scontent.fbhx3-1.fna&amp;oh=244a9972a4017361f68cced24181139b&amp;oe=5EE69DCD"/>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220395" y="2654533"/>
              <a:ext cx="1105772" cy="1105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userDrawn="1"/>
          </p:nvPicPr>
          <p:blipFill>
            <a:blip r:embed="rId8" cstate="print">
              <a:extLst>
                <a:ext uri="{28A0092B-C50C-407E-A947-70E740481C1C}">
                  <a14:useLocalDpi xmlns:a14="http://schemas.microsoft.com/office/drawing/2010/main" val="0"/>
                </a:ext>
              </a:extLst>
            </a:blip>
            <a:stretch>
              <a:fillRect/>
            </a:stretch>
          </p:blipFill>
          <p:spPr>
            <a:xfrm>
              <a:off x="7358887" y="2968106"/>
              <a:ext cx="1419691" cy="478627"/>
            </a:xfrm>
            <a:prstGeom prst="rect">
              <a:avLst/>
            </a:prstGeom>
          </p:spPr>
        </p:pic>
        <p:pic>
          <p:nvPicPr>
            <p:cNvPr id="14" name="Picture 13"/>
            <p:cNvPicPr/>
            <p:nvPr userDrawn="1"/>
          </p:nvPicPr>
          <p:blipFill>
            <a:blip r:embed="rId9" cstate="print">
              <a:extLst>
                <a:ext uri="{28A0092B-C50C-407E-A947-70E740481C1C}">
                  <a14:useLocalDpi xmlns:a14="http://schemas.microsoft.com/office/drawing/2010/main" val="0"/>
                </a:ext>
              </a:extLst>
            </a:blip>
            <a:stretch>
              <a:fillRect/>
            </a:stretch>
          </p:blipFill>
          <p:spPr>
            <a:xfrm>
              <a:off x="331091" y="2942212"/>
              <a:ext cx="1384465" cy="530415"/>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48276" y="2987244"/>
              <a:ext cx="1533381" cy="440351"/>
            </a:xfrm>
            <a:prstGeom prst="rect">
              <a:avLst/>
            </a:prstGeom>
          </p:spPr>
        </p:pic>
      </p:grp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88529" y="4040879"/>
            <a:ext cx="2141715" cy="813454"/>
          </a:xfrm>
          <a:prstGeom prst="rect">
            <a:avLst/>
          </a:prstGeom>
        </p:spPr>
      </p:pic>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40386" y="4085538"/>
            <a:ext cx="982922" cy="724137"/>
          </a:xfrm>
          <a:prstGeom prst="rect">
            <a:avLst/>
          </a:prstGeom>
        </p:spPr>
      </p:pic>
      <p:cxnSp>
        <p:nvCxnSpPr>
          <p:cNvPr id="18" name="Straight Connector 17"/>
          <p:cNvCxnSpPr/>
          <p:nvPr userDrawn="1"/>
        </p:nvCxnSpPr>
        <p:spPr>
          <a:xfrm>
            <a:off x="1140386" y="1399926"/>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141693" y="5839981"/>
            <a:ext cx="6860614"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4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1054FF-DA3C-414D-A290-B501BAFB1AFB}"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372974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1054FF-DA3C-414D-A290-B501BAFB1AFB}" type="datetimeFigureOut">
              <a:rPr lang="en-GB" smtClean="0"/>
              <a:t>28/01/2022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423801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1054FF-DA3C-414D-A290-B501BAFB1AFB}" type="datetimeFigureOut">
              <a:rPr lang="en-GB" smtClean="0"/>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29440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54FF-DA3C-414D-A290-B501BAFB1AFB}" type="datetimeFigureOut">
              <a:rPr lang="en-GB" smtClean="0"/>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112202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1054FF-DA3C-414D-A290-B501BAFB1AFB}"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7AFA1B-1C6D-48F5-838C-C7DFEC2935DD}" type="slidenum">
              <a:rPr lang="en-GB" smtClean="0"/>
              <a:t>‹#›</a:t>
            </a:fld>
            <a:endParaRPr lang="en-GB"/>
          </a:p>
        </p:txBody>
      </p:sp>
    </p:spTree>
    <p:extLst>
      <p:ext uri="{BB962C8B-B14F-4D97-AF65-F5344CB8AC3E}">
        <p14:creationId xmlns:p14="http://schemas.microsoft.com/office/powerpoint/2010/main" val="212966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8580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23781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1054FF-DA3C-414D-A290-B501BAFB1AFB}" type="datetimeFigureOut">
              <a:rPr lang="en-GB" smtClean="0"/>
              <a:t>28/01/2022</a:t>
            </a:fld>
            <a:endParaRPr lang="en-GB"/>
          </a:p>
        </p:txBody>
      </p:sp>
      <p:sp>
        <p:nvSpPr>
          <p:cNvPr id="5" name="Footer Placeholder 4"/>
          <p:cNvSpPr>
            <a:spLocks noGrp="1"/>
          </p:cNvSpPr>
          <p:nvPr>
            <p:ph type="ftr" sz="quarter" idx="3"/>
          </p:nvPr>
        </p:nvSpPr>
        <p:spPr>
          <a:xfrm>
            <a:off x="3028950" y="623781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23781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7AFA1B-1C6D-48F5-838C-C7DFEC2935DD}" type="slidenum">
              <a:rPr lang="en-GB" smtClean="0"/>
              <a:t>‹#›</a:t>
            </a:fld>
            <a:endParaRPr lang="en-GB"/>
          </a:p>
        </p:txBody>
      </p:sp>
      <p:pic>
        <p:nvPicPr>
          <p:cNvPr id="7" name="Picture 6"/>
          <p:cNvPicPr/>
          <p:nvPr userDrawn="1"/>
        </p:nvPicPr>
        <p:blipFill rotWithShape="1">
          <a:blip r:embed="rId14" cstate="print">
            <a:extLst>
              <a:ext uri="{28A0092B-C50C-407E-A947-70E740481C1C}">
                <a14:useLocalDpi xmlns:a14="http://schemas.microsoft.com/office/drawing/2010/main" val="0"/>
              </a:ext>
            </a:extLst>
          </a:blip>
          <a:srcRect l="8989" t="7865" r="8615" b="7116"/>
          <a:stretch/>
        </p:blipFill>
        <p:spPr bwMode="auto">
          <a:xfrm>
            <a:off x="7486650" y="365125"/>
            <a:ext cx="1154118" cy="1191348"/>
          </a:xfrm>
          <a:prstGeom prst="rect">
            <a:avLst/>
          </a:prstGeom>
          <a:ln>
            <a:noFill/>
          </a:ln>
          <a:extLst>
            <a:ext uri="{53640926-AAD7-44D8-BBD7-CCE9431645EC}">
              <a14:shadowObscured xmlns:a14="http://schemas.microsoft.com/office/drawing/2010/main"/>
            </a:ext>
          </a:extLst>
        </p:spPr>
      </p:pic>
      <p:cxnSp>
        <p:nvCxnSpPr>
          <p:cNvPr id="8" name="Straight Connector 7"/>
          <p:cNvCxnSpPr/>
          <p:nvPr userDrawn="1"/>
        </p:nvCxnSpPr>
        <p:spPr>
          <a:xfrm>
            <a:off x="628650" y="1690689"/>
            <a:ext cx="7886700" cy="0"/>
          </a:xfrm>
          <a:prstGeom prst="line">
            <a:avLst/>
          </a:prstGeom>
          <a:ln w="28575">
            <a:solidFill>
              <a:srgbClr val="8D8DB4"/>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rotWithShape="1">
          <a:blip r:embed="rId15" cstate="print">
            <a:extLst>
              <a:ext uri="{28A0092B-C50C-407E-A947-70E740481C1C}">
                <a14:useLocalDpi xmlns:a14="http://schemas.microsoft.com/office/drawing/2010/main" val="0"/>
              </a:ext>
            </a:extLst>
          </a:blip>
          <a:srcRect t="17242" b="26552"/>
          <a:stretch/>
        </p:blipFill>
        <p:spPr bwMode="auto">
          <a:xfrm>
            <a:off x="6622473" y="6051485"/>
            <a:ext cx="1892877" cy="644290"/>
          </a:xfrm>
          <a:prstGeom prst="rect">
            <a:avLst/>
          </a:prstGeom>
          <a:ln>
            <a:noFill/>
          </a:ln>
          <a:extLst>
            <a:ext uri="{53640926-AAD7-44D8-BBD7-CCE9431645EC}">
              <a14:shadowObscured xmlns:a14="http://schemas.microsoft.com/office/drawing/2010/main"/>
            </a:ext>
          </a:extLst>
        </p:spPr>
      </p:pic>
      <p:pic>
        <p:nvPicPr>
          <p:cNvPr id="12" name="Picture 11"/>
          <p:cNvPicPr/>
          <p:nvPr userDrawn="1"/>
        </p:nvPicPr>
        <p:blipFill rotWithShape="1">
          <a:blip r:embed="rId16" cstate="print">
            <a:extLst>
              <a:ext uri="{28A0092B-C50C-407E-A947-70E740481C1C}">
                <a14:useLocalDpi xmlns:a14="http://schemas.microsoft.com/office/drawing/2010/main" val="0"/>
              </a:ext>
            </a:extLst>
          </a:blip>
          <a:srcRect t="10343" b="13291"/>
          <a:stretch/>
        </p:blipFill>
        <p:spPr bwMode="auto">
          <a:xfrm>
            <a:off x="628650" y="6056087"/>
            <a:ext cx="1387186" cy="635086"/>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946895" y="5966903"/>
            <a:ext cx="2141715" cy="813454"/>
          </a:xfrm>
          <a:prstGeom prst="rect">
            <a:avLst/>
          </a:prstGeom>
        </p:spPr>
      </p:pic>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49698" y="6055613"/>
            <a:ext cx="863335" cy="636035"/>
          </a:xfrm>
          <a:prstGeom prst="rect">
            <a:avLst/>
          </a:prstGeom>
        </p:spPr>
      </p:pic>
    </p:spTree>
    <p:extLst>
      <p:ext uri="{BB962C8B-B14F-4D97-AF65-F5344CB8AC3E}">
        <p14:creationId xmlns:p14="http://schemas.microsoft.com/office/powerpoint/2010/main" val="309653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C6D1B-4F8F-480B-B929-D36E4D8284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39503-4A43-4707-826D-34BA8C62BA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2DA1E-0B2B-41F7-BDD4-1AAB39E739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50A11F-DDD1-4AAB-A627-FF464141B8E4}" type="datetimeFigureOut">
              <a:rPr lang="en-US" smtClean="0"/>
              <a:t>1/28/22</a:t>
            </a:fld>
            <a:endParaRPr lang="en-US"/>
          </a:p>
        </p:txBody>
      </p:sp>
      <p:sp>
        <p:nvSpPr>
          <p:cNvPr id="5" name="Footer Placeholder 4">
            <a:extLst>
              <a:ext uri="{FF2B5EF4-FFF2-40B4-BE49-F238E27FC236}">
                <a16:creationId xmlns:a16="http://schemas.microsoft.com/office/drawing/2014/main" id="{A4215CA6-D0E2-44AE-A005-6112D6B268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105498-C3AF-460D-AA25-96B977999BE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DA306A-3E40-45D8-8946-5672080056B1}" type="slidenum">
              <a:rPr lang="en-US" smtClean="0"/>
              <a:t>‹#›</a:t>
            </a:fld>
            <a:endParaRPr lang="en-US"/>
          </a:p>
        </p:txBody>
      </p:sp>
    </p:spTree>
    <p:extLst>
      <p:ext uri="{BB962C8B-B14F-4D97-AF65-F5344CB8AC3E}">
        <p14:creationId xmlns:p14="http://schemas.microsoft.com/office/powerpoint/2010/main" val="862760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jamboard.google.com/d/187vNUIbexbnAIVD47jHndZN4_y20fr3sdGvqWxvNLJk/viewer?f=0"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ean.semple@stir.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miliazainal@gmail.com" TargetMode="External"/><Relationship Id="rId2" Type="http://schemas.openxmlformats.org/officeDocument/2006/relationships/hyperlink" Target="mailto:za_emilia@upm.edu.my" TargetMode="Externa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1589314"/>
            <a:ext cx="8461827" cy="2358572"/>
          </a:xfrm>
        </p:spPr>
        <p:txBody>
          <a:bodyPr>
            <a:normAutofit/>
          </a:bodyPr>
          <a:lstStyle/>
          <a:p>
            <a:r>
              <a:rPr lang="en-GB" sz="3200" dirty="0"/>
              <a:t>Smoke-Free Homes Network Malaysia</a:t>
            </a:r>
            <a:br>
              <a:rPr lang="en-GB" sz="3200" dirty="0"/>
            </a:br>
            <a:r>
              <a:rPr lang="en-GB" sz="3200" dirty="0"/>
              <a:t>Sandpit Event </a:t>
            </a:r>
            <a:br>
              <a:rPr lang="en-GB" sz="3200" dirty="0"/>
            </a:br>
            <a:r>
              <a:rPr lang="en-GB" sz="3200" dirty="0"/>
              <a:t>Welcome</a:t>
            </a:r>
            <a:br>
              <a:rPr lang="en-GB" sz="3200" dirty="0"/>
            </a:br>
            <a:endParaRPr lang="en-GB" sz="3200" dirty="0"/>
          </a:p>
        </p:txBody>
      </p:sp>
      <p:sp>
        <p:nvSpPr>
          <p:cNvPr id="3" name="Subtitle 2"/>
          <p:cNvSpPr>
            <a:spLocks noGrp="1"/>
          </p:cNvSpPr>
          <p:nvPr>
            <p:ph type="subTitle" idx="1"/>
          </p:nvPr>
        </p:nvSpPr>
        <p:spPr>
          <a:xfrm>
            <a:off x="1143000" y="4211638"/>
            <a:ext cx="6858000" cy="1057048"/>
          </a:xfrm>
        </p:spPr>
        <p:txBody>
          <a:bodyPr/>
          <a:lstStyle/>
          <a:p>
            <a:r>
              <a:rPr lang="en-GB" dirty="0"/>
              <a:t>AP Dr Sean Semple and AP Dr Emilia Zainal Abidin </a:t>
            </a:r>
          </a:p>
          <a:p>
            <a:r>
              <a:rPr lang="en-GB" dirty="0"/>
              <a:t>and the big team of </a:t>
            </a:r>
            <a:r>
              <a:rPr lang="en-GB" dirty="0" err="1"/>
              <a:t>MyFamilyMySmoke</a:t>
            </a:r>
            <a:r>
              <a:rPr lang="en-GB" dirty="0"/>
              <a:t> Project</a:t>
            </a:r>
          </a:p>
        </p:txBody>
      </p:sp>
    </p:spTree>
    <p:extLst>
      <p:ext uri="{BB962C8B-B14F-4D97-AF65-F5344CB8AC3E}">
        <p14:creationId xmlns:p14="http://schemas.microsoft.com/office/powerpoint/2010/main" val="365367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673"/>
            <a:ext cx="8229600" cy="500658"/>
          </a:xfrm>
        </p:spPr>
        <p:txBody>
          <a:bodyPr>
            <a:noAutofit/>
          </a:bodyPr>
          <a:lstStyle/>
          <a:p>
            <a:r>
              <a:rPr lang="en-GB" dirty="0"/>
              <a:t>Proposal to Newton Fund Impact Scheme</a:t>
            </a:r>
          </a:p>
        </p:txBody>
      </p:sp>
      <p:sp>
        <p:nvSpPr>
          <p:cNvPr id="6" name="Content Placeholder 2"/>
          <p:cNvSpPr>
            <a:spLocks noGrp="1"/>
          </p:cNvSpPr>
          <p:nvPr>
            <p:ph idx="1"/>
          </p:nvPr>
        </p:nvSpPr>
        <p:spPr>
          <a:xfrm>
            <a:off x="457200" y="2086960"/>
            <a:ext cx="7747348" cy="3502280"/>
          </a:xfrm>
        </p:spPr>
        <p:txBody>
          <a:bodyPr>
            <a:normAutofit/>
          </a:bodyPr>
          <a:lstStyle/>
          <a:p>
            <a:r>
              <a:rPr lang="en-GB" dirty="0" err="1"/>
              <a:t>MyFamily</a:t>
            </a:r>
            <a:r>
              <a:rPr lang="en-GB" dirty="0"/>
              <a:t> </a:t>
            </a:r>
            <a:r>
              <a:rPr lang="en-GB" dirty="0" err="1"/>
              <a:t>MySmoke</a:t>
            </a:r>
            <a:r>
              <a:rPr lang="en-GB" dirty="0"/>
              <a:t>: Protecting My Family From Second-hand Smoke: Let’s Get It Right Outside.</a:t>
            </a:r>
          </a:p>
          <a:p>
            <a:pPr>
              <a:spcAft>
                <a:spcPts val="900"/>
              </a:spcAft>
            </a:pPr>
            <a:r>
              <a:rPr lang="en-GB" dirty="0"/>
              <a:t>Using measurement to create a media campaign around the benefits of a smoke-free home</a:t>
            </a:r>
          </a:p>
          <a:p>
            <a:pPr>
              <a:spcAft>
                <a:spcPts val="900"/>
              </a:spcAft>
            </a:pPr>
            <a:r>
              <a:rPr lang="en-GB" altLang="en-US" dirty="0"/>
              <a:t>Three university partners in Malaysia</a:t>
            </a:r>
          </a:p>
          <a:p>
            <a:pPr>
              <a:spcAft>
                <a:spcPts val="900"/>
              </a:spcAft>
            </a:pPr>
            <a:r>
              <a:rPr lang="en-GB" altLang="en-US" dirty="0"/>
              <a:t>Three NGOs partners in Malaysia</a:t>
            </a:r>
          </a:p>
          <a:p>
            <a:pPr>
              <a:spcAft>
                <a:spcPts val="900"/>
              </a:spcAft>
            </a:pPr>
            <a:r>
              <a:rPr lang="en-GB" dirty="0"/>
              <a:t>Started 01 May 2020 and will end 30 November 2021</a:t>
            </a:r>
          </a:p>
        </p:txBody>
      </p:sp>
    </p:spTree>
    <p:extLst>
      <p:ext uri="{BB962C8B-B14F-4D97-AF65-F5344CB8AC3E}">
        <p14:creationId xmlns:p14="http://schemas.microsoft.com/office/powerpoint/2010/main" val="38298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3944"/>
            <a:ext cx="8229600" cy="549325"/>
          </a:xfrm>
        </p:spPr>
        <p:txBody>
          <a:bodyPr>
            <a:noAutofit/>
          </a:bodyPr>
          <a:lstStyle/>
          <a:p>
            <a:r>
              <a:rPr lang="en-GB" dirty="0"/>
              <a:t>Planned Work Packages: </a:t>
            </a:r>
            <a:br>
              <a:rPr lang="en-GB" dirty="0"/>
            </a:br>
            <a:r>
              <a:rPr lang="en-GB" dirty="0"/>
              <a:t>How Far Have We Gone ? </a:t>
            </a:r>
          </a:p>
        </p:txBody>
      </p:sp>
      <p:sp>
        <p:nvSpPr>
          <p:cNvPr id="6" name="Content Placeholder 2"/>
          <p:cNvSpPr>
            <a:spLocks noGrp="1"/>
          </p:cNvSpPr>
          <p:nvPr>
            <p:ph idx="1"/>
          </p:nvPr>
        </p:nvSpPr>
        <p:spPr>
          <a:xfrm>
            <a:off x="457200" y="1791992"/>
            <a:ext cx="2679290" cy="3502280"/>
          </a:xfrm>
        </p:spPr>
        <p:txBody>
          <a:bodyPr>
            <a:normAutofit/>
          </a:bodyPr>
          <a:lstStyle/>
          <a:p>
            <a:r>
              <a:rPr lang="en-GB" sz="2400" b="1" dirty="0"/>
              <a:t>WP1</a:t>
            </a:r>
            <a:r>
              <a:rPr lang="en-GB" sz="2400" dirty="0"/>
              <a:t>: collect qualitative data via interview to understand issues related to smoking in the home in Malaysia</a:t>
            </a:r>
          </a:p>
          <a:p>
            <a:endParaRPr lang="en-GB" sz="2800" dirty="0"/>
          </a:p>
        </p:txBody>
      </p:sp>
      <p:pic>
        <p:nvPicPr>
          <p:cNvPr id="3" name="Picture 2">
            <a:extLst>
              <a:ext uri="{FF2B5EF4-FFF2-40B4-BE49-F238E27FC236}">
                <a16:creationId xmlns:a16="http://schemas.microsoft.com/office/drawing/2014/main" id="{E714A13D-C1B1-4254-83AE-4999A71427C3}"/>
              </a:ext>
            </a:extLst>
          </p:cNvPr>
          <p:cNvPicPr>
            <a:picLocks noChangeAspect="1"/>
          </p:cNvPicPr>
          <p:nvPr/>
        </p:nvPicPr>
        <p:blipFill>
          <a:blip r:embed="rId3"/>
          <a:stretch>
            <a:fillRect/>
          </a:stretch>
        </p:blipFill>
        <p:spPr>
          <a:xfrm>
            <a:off x="768109" y="4288768"/>
            <a:ext cx="2057472" cy="1513016"/>
          </a:xfrm>
          <a:prstGeom prst="rect">
            <a:avLst/>
          </a:prstGeom>
        </p:spPr>
      </p:pic>
      <p:graphicFrame>
        <p:nvGraphicFramePr>
          <p:cNvPr id="4" name="Table 4">
            <a:extLst>
              <a:ext uri="{FF2B5EF4-FFF2-40B4-BE49-F238E27FC236}">
                <a16:creationId xmlns:a16="http://schemas.microsoft.com/office/drawing/2014/main" id="{50972B4B-DA1B-4C9C-B4CB-03A5523924D1}"/>
              </a:ext>
            </a:extLst>
          </p:cNvPr>
          <p:cNvGraphicFramePr>
            <a:graphicFrameLocks noGrp="1"/>
          </p:cNvGraphicFramePr>
          <p:nvPr>
            <p:extLst>
              <p:ext uri="{D42A27DB-BD31-4B8C-83A1-F6EECF244321}">
                <p14:modId xmlns:p14="http://schemas.microsoft.com/office/powerpoint/2010/main" val="807058253"/>
              </p:ext>
            </p:extLst>
          </p:nvPr>
        </p:nvGraphicFramePr>
        <p:xfrm>
          <a:off x="3237469" y="1915984"/>
          <a:ext cx="5301050" cy="3672894"/>
        </p:xfrm>
        <a:graphic>
          <a:graphicData uri="http://schemas.openxmlformats.org/drawingml/2006/table">
            <a:tbl>
              <a:tblPr firstRow="1" bandRow="1">
                <a:tableStyleId>{93296810-A885-4BE3-A3E7-6D5BEEA58F35}</a:tableStyleId>
              </a:tblPr>
              <a:tblGrid>
                <a:gridCol w="2842055">
                  <a:extLst>
                    <a:ext uri="{9D8B030D-6E8A-4147-A177-3AD203B41FA5}">
                      <a16:colId xmlns:a16="http://schemas.microsoft.com/office/drawing/2014/main" val="1501719816"/>
                    </a:ext>
                  </a:extLst>
                </a:gridCol>
                <a:gridCol w="2458995">
                  <a:extLst>
                    <a:ext uri="{9D8B030D-6E8A-4147-A177-3AD203B41FA5}">
                      <a16:colId xmlns:a16="http://schemas.microsoft.com/office/drawing/2014/main" val="1019413309"/>
                    </a:ext>
                  </a:extLst>
                </a:gridCol>
              </a:tblGrid>
              <a:tr h="675658">
                <a:tc>
                  <a:txBody>
                    <a:bodyPr/>
                    <a:lstStyle/>
                    <a:p>
                      <a:pPr algn="ctr"/>
                      <a:r>
                        <a:rPr lang="en-US" sz="2400" dirty="0"/>
                        <a:t>WP 1 progress</a:t>
                      </a:r>
                    </a:p>
                  </a:txBody>
                  <a:tcPr/>
                </a:tc>
                <a:tc>
                  <a:txBody>
                    <a:bodyPr/>
                    <a:lstStyle/>
                    <a:p>
                      <a:pPr algn="ctr"/>
                      <a:r>
                        <a:rPr lang="en-US" sz="2400" dirty="0"/>
                        <a:t>UPM, UMT and IIUM (n)</a:t>
                      </a:r>
                    </a:p>
                  </a:txBody>
                  <a:tcPr/>
                </a:tc>
                <a:extLst>
                  <a:ext uri="{0D108BD9-81ED-4DB2-BD59-A6C34878D82A}">
                    <a16:rowId xmlns:a16="http://schemas.microsoft.com/office/drawing/2014/main" val="2715862014"/>
                  </a:ext>
                </a:extLst>
              </a:tr>
              <a:tr h="675658">
                <a:tc>
                  <a:txBody>
                    <a:bodyPr/>
                    <a:lstStyle/>
                    <a:p>
                      <a:r>
                        <a:rPr lang="en-US" sz="2400" dirty="0"/>
                        <a:t>Subjects Interviewed</a:t>
                      </a:r>
                    </a:p>
                  </a:txBody>
                  <a:tcPr/>
                </a:tc>
                <a:tc>
                  <a:txBody>
                    <a:bodyPr/>
                    <a:lstStyle/>
                    <a:p>
                      <a:pPr algn="ctr"/>
                      <a:r>
                        <a:rPr lang="en-US" sz="2400" dirty="0"/>
                        <a:t>48</a:t>
                      </a:r>
                    </a:p>
                  </a:txBody>
                  <a:tcPr/>
                </a:tc>
                <a:extLst>
                  <a:ext uri="{0D108BD9-81ED-4DB2-BD59-A6C34878D82A}">
                    <a16:rowId xmlns:a16="http://schemas.microsoft.com/office/drawing/2014/main" val="3125171712"/>
                  </a:ext>
                </a:extLst>
              </a:tr>
              <a:tr h="675658">
                <a:tc>
                  <a:txBody>
                    <a:bodyPr/>
                    <a:lstStyle/>
                    <a:p>
                      <a:r>
                        <a:rPr lang="en-US" sz="2400" dirty="0"/>
                        <a:t>Male smokers</a:t>
                      </a:r>
                    </a:p>
                  </a:txBody>
                  <a:tcPr/>
                </a:tc>
                <a:tc>
                  <a:txBody>
                    <a:bodyPr/>
                    <a:lstStyle/>
                    <a:p>
                      <a:pPr algn="ctr"/>
                      <a:r>
                        <a:rPr lang="en-US" sz="2400" dirty="0"/>
                        <a:t>33</a:t>
                      </a:r>
                    </a:p>
                  </a:txBody>
                  <a:tcPr/>
                </a:tc>
                <a:extLst>
                  <a:ext uri="{0D108BD9-81ED-4DB2-BD59-A6C34878D82A}">
                    <a16:rowId xmlns:a16="http://schemas.microsoft.com/office/drawing/2014/main" val="755813375"/>
                  </a:ext>
                </a:extLst>
              </a:tr>
              <a:tr h="675658">
                <a:tc>
                  <a:txBody>
                    <a:bodyPr/>
                    <a:lstStyle/>
                    <a:p>
                      <a:r>
                        <a:rPr lang="en-US" sz="2400" dirty="0"/>
                        <a:t>Male and Female non-smoker</a:t>
                      </a:r>
                    </a:p>
                  </a:txBody>
                  <a:tcPr/>
                </a:tc>
                <a:tc>
                  <a:txBody>
                    <a:bodyPr/>
                    <a:lstStyle/>
                    <a:p>
                      <a:pPr algn="ctr"/>
                      <a:r>
                        <a:rPr lang="en-US" sz="2400" dirty="0"/>
                        <a:t>15</a:t>
                      </a:r>
                    </a:p>
                  </a:txBody>
                  <a:tcPr/>
                </a:tc>
                <a:extLst>
                  <a:ext uri="{0D108BD9-81ED-4DB2-BD59-A6C34878D82A}">
                    <a16:rowId xmlns:a16="http://schemas.microsoft.com/office/drawing/2014/main" val="3649015061"/>
                  </a:ext>
                </a:extLst>
              </a:tr>
              <a:tr h="675658">
                <a:tc>
                  <a:txBody>
                    <a:bodyPr/>
                    <a:lstStyle/>
                    <a:p>
                      <a:r>
                        <a:rPr lang="en-US" sz="2400" dirty="0"/>
                        <a:t>B40</a:t>
                      </a:r>
                    </a:p>
                  </a:txBody>
                  <a:tcPr/>
                </a:tc>
                <a:tc>
                  <a:txBody>
                    <a:bodyPr/>
                    <a:lstStyle/>
                    <a:p>
                      <a:pPr algn="ctr"/>
                      <a:r>
                        <a:rPr lang="en-US" sz="2400" dirty="0"/>
                        <a:t>26</a:t>
                      </a:r>
                    </a:p>
                  </a:txBody>
                  <a:tcPr/>
                </a:tc>
                <a:extLst>
                  <a:ext uri="{0D108BD9-81ED-4DB2-BD59-A6C34878D82A}">
                    <a16:rowId xmlns:a16="http://schemas.microsoft.com/office/drawing/2014/main" val="912109587"/>
                  </a:ext>
                </a:extLst>
              </a:tr>
            </a:tbl>
          </a:graphicData>
        </a:graphic>
      </p:graphicFrame>
    </p:spTree>
    <p:extLst>
      <p:ext uri="{BB962C8B-B14F-4D97-AF65-F5344CB8AC3E}">
        <p14:creationId xmlns:p14="http://schemas.microsoft.com/office/powerpoint/2010/main" val="365078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Planned </a:t>
            </a:r>
            <a:r>
              <a:rPr lang="en-GB" dirty="0" err="1"/>
              <a:t>Workpackages</a:t>
            </a:r>
            <a:endParaRPr lang="en-GB" dirty="0"/>
          </a:p>
        </p:txBody>
      </p:sp>
      <p:sp>
        <p:nvSpPr>
          <p:cNvPr id="5" name="Content Placeholder 2">
            <a:extLst>
              <a:ext uri="{FF2B5EF4-FFF2-40B4-BE49-F238E27FC236}">
                <a16:creationId xmlns:a16="http://schemas.microsoft.com/office/drawing/2014/main" id="{A1537F34-8A66-4FEC-A188-E9E891A38047}"/>
              </a:ext>
            </a:extLst>
          </p:cNvPr>
          <p:cNvSpPr txBox="1">
            <a:spLocks/>
          </p:cNvSpPr>
          <p:nvPr/>
        </p:nvSpPr>
        <p:spPr>
          <a:xfrm>
            <a:off x="757082" y="1966515"/>
            <a:ext cx="2900516" cy="35022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600" b="1" dirty="0"/>
              <a:t>WP2</a:t>
            </a:r>
            <a:r>
              <a:rPr lang="en-GB" sz="2600" dirty="0"/>
              <a:t>: collect PM2.5 levels and provide personalised feedbacks to participants</a:t>
            </a:r>
          </a:p>
        </p:txBody>
      </p:sp>
      <p:pic>
        <p:nvPicPr>
          <p:cNvPr id="10" name="Picture 9">
            <a:extLst>
              <a:ext uri="{FF2B5EF4-FFF2-40B4-BE49-F238E27FC236}">
                <a16:creationId xmlns:a16="http://schemas.microsoft.com/office/drawing/2014/main" id="{1E14148C-4256-4931-9E61-11DA3FEAE0CA}"/>
              </a:ext>
            </a:extLst>
          </p:cNvPr>
          <p:cNvPicPr>
            <a:picLocks noChangeAspect="1"/>
          </p:cNvPicPr>
          <p:nvPr/>
        </p:nvPicPr>
        <p:blipFill rotWithShape="1">
          <a:blip r:embed="rId2"/>
          <a:srcRect l="11630" r="11704" b="2288"/>
          <a:stretch/>
        </p:blipFill>
        <p:spPr>
          <a:xfrm>
            <a:off x="3657598" y="1966515"/>
            <a:ext cx="5172496" cy="3232222"/>
          </a:xfrm>
          <a:prstGeom prst="rect">
            <a:avLst/>
          </a:prstGeom>
          <a:ln>
            <a:solidFill>
              <a:schemeClr val="tx1"/>
            </a:solidFill>
          </a:ln>
        </p:spPr>
      </p:pic>
      <p:pic>
        <p:nvPicPr>
          <p:cNvPr id="13" name="Picture 2" descr="PurpleAir PA-II">
            <a:extLst>
              <a:ext uri="{FF2B5EF4-FFF2-40B4-BE49-F238E27FC236}">
                <a16:creationId xmlns:a16="http://schemas.microsoft.com/office/drawing/2014/main" id="{13E8A191-E10D-49E6-B6B1-6B3F813CB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60" y="298059"/>
            <a:ext cx="1865519" cy="124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A18D3D-E23B-40A2-9B7D-75CE4DAA2929}"/>
              </a:ext>
            </a:extLst>
          </p:cNvPr>
          <p:cNvPicPr>
            <a:picLocks noChangeAspect="1"/>
          </p:cNvPicPr>
          <p:nvPr/>
        </p:nvPicPr>
        <p:blipFill rotWithShape="1">
          <a:blip r:embed="rId3">
            <a:extLst>
              <a:ext uri="{28A0092B-C50C-407E-A947-70E740481C1C}">
                <a14:useLocalDpi xmlns:a14="http://schemas.microsoft.com/office/drawing/2010/main" val="0"/>
              </a:ext>
            </a:extLst>
          </a:blip>
          <a:srcRect t="4684" r="4232" b="18739"/>
          <a:stretch/>
        </p:blipFill>
        <p:spPr>
          <a:xfrm>
            <a:off x="4967997" y="1818798"/>
            <a:ext cx="2573485" cy="3655245"/>
          </a:xfrm>
          <a:prstGeom prst="rect">
            <a:avLst/>
          </a:prstGeom>
          <a:ln w="3175">
            <a:solidFill>
              <a:schemeClr val="tx1"/>
            </a:solidFill>
          </a:ln>
        </p:spPr>
      </p:pic>
      <p:pic>
        <p:nvPicPr>
          <p:cNvPr id="7" name="Picture 6">
            <a:extLst>
              <a:ext uri="{FF2B5EF4-FFF2-40B4-BE49-F238E27FC236}">
                <a16:creationId xmlns:a16="http://schemas.microsoft.com/office/drawing/2014/main" id="{F553647D-FB6D-47CE-98C5-0E9ED9702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6379" y="1818798"/>
            <a:ext cx="2741435" cy="3655246"/>
          </a:xfrm>
          <a:prstGeom prst="rect">
            <a:avLst/>
          </a:prstGeom>
          <a:ln w="3175">
            <a:solidFill>
              <a:schemeClr val="tx1"/>
            </a:solidFill>
          </a:ln>
        </p:spPr>
      </p:pic>
      <p:sp>
        <p:nvSpPr>
          <p:cNvPr id="8" name="TextBox 7">
            <a:extLst>
              <a:ext uri="{FF2B5EF4-FFF2-40B4-BE49-F238E27FC236}">
                <a16:creationId xmlns:a16="http://schemas.microsoft.com/office/drawing/2014/main" id="{BB664A37-15FC-4EE5-805C-8256958F4515}"/>
              </a:ext>
            </a:extLst>
          </p:cNvPr>
          <p:cNvSpPr txBox="1"/>
          <p:nvPr/>
        </p:nvSpPr>
        <p:spPr>
          <a:xfrm>
            <a:off x="1458097" y="5623009"/>
            <a:ext cx="6227805" cy="369332"/>
          </a:xfrm>
          <a:prstGeom prst="rect">
            <a:avLst/>
          </a:prstGeom>
          <a:noFill/>
        </p:spPr>
        <p:txBody>
          <a:bodyPr wrap="square" rtlCol="0">
            <a:spAutoFit/>
          </a:bodyPr>
          <a:lstStyle/>
          <a:p>
            <a:r>
              <a:rPr lang="en-GB" dirty="0"/>
              <a:t>Figure 1 &amp; 2 : Installation of Purple Air in the respondents’ house</a:t>
            </a:r>
            <a:endParaRPr lang="en-MY" dirty="0"/>
          </a:p>
        </p:txBody>
      </p:sp>
    </p:spTree>
    <p:extLst>
      <p:ext uri="{BB962C8B-B14F-4D97-AF65-F5344CB8AC3E}">
        <p14:creationId xmlns:p14="http://schemas.microsoft.com/office/powerpoint/2010/main" val="319361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611"/>
            <a:ext cx="8229600" cy="500658"/>
          </a:xfrm>
        </p:spPr>
        <p:txBody>
          <a:bodyPr>
            <a:noAutofit/>
          </a:bodyPr>
          <a:lstStyle/>
          <a:p>
            <a:r>
              <a:rPr lang="en-GB" dirty="0"/>
              <a:t>How Far Have We Gone?</a:t>
            </a:r>
          </a:p>
        </p:txBody>
      </p:sp>
      <p:graphicFrame>
        <p:nvGraphicFramePr>
          <p:cNvPr id="5" name="Content Placeholder 3">
            <a:extLst>
              <a:ext uri="{FF2B5EF4-FFF2-40B4-BE49-F238E27FC236}">
                <a16:creationId xmlns:a16="http://schemas.microsoft.com/office/drawing/2014/main" id="{CE71C86D-E2CD-4084-BF91-CDC8BDFA88C5}"/>
              </a:ext>
            </a:extLst>
          </p:cNvPr>
          <p:cNvGraphicFramePr>
            <a:graphicFrameLocks/>
          </p:cNvGraphicFramePr>
          <p:nvPr>
            <p:extLst>
              <p:ext uri="{D42A27DB-BD31-4B8C-83A1-F6EECF244321}">
                <p14:modId xmlns:p14="http://schemas.microsoft.com/office/powerpoint/2010/main" val="263508485"/>
              </p:ext>
            </p:extLst>
          </p:nvPr>
        </p:nvGraphicFramePr>
        <p:xfrm>
          <a:off x="654908" y="1797736"/>
          <a:ext cx="8031892" cy="2997236"/>
        </p:xfrm>
        <a:graphic>
          <a:graphicData uri="http://schemas.openxmlformats.org/drawingml/2006/table">
            <a:tbl>
              <a:tblPr firstRow="1" bandRow="1">
                <a:tableStyleId>{93296810-A885-4BE3-A3E7-6D5BEEA58F35}</a:tableStyleId>
              </a:tblPr>
              <a:tblGrid>
                <a:gridCol w="4306143">
                  <a:extLst>
                    <a:ext uri="{9D8B030D-6E8A-4147-A177-3AD203B41FA5}">
                      <a16:colId xmlns:a16="http://schemas.microsoft.com/office/drawing/2014/main" val="2088090306"/>
                    </a:ext>
                  </a:extLst>
                </a:gridCol>
                <a:gridCol w="3725749">
                  <a:extLst>
                    <a:ext uri="{9D8B030D-6E8A-4147-A177-3AD203B41FA5}">
                      <a16:colId xmlns:a16="http://schemas.microsoft.com/office/drawing/2014/main" val="1539420655"/>
                    </a:ext>
                  </a:extLst>
                </a:gridCol>
              </a:tblGrid>
              <a:tr h="675658">
                <a:tc>
                  <a:txBody>
                    <a:bodyPr/>
                    <a:lstStyle/>
                    <a:p>
                      <a:pPr algn="ctr"/>
                      <a:r>
                        <a:rPr lang="en-US" sz="2400" dirty="0"/>
                        <a:t>WP 2 progress</a:t>
                      </a:r>
                    </a:p>
                  </a:txBody>
                  <a:tcPr/>
                </a:tc>
                <a:tc>
                  <a:txBody>
                    <a:bodyPr/>
                    <a:lstStyle/>
                    <a:p>
                      <a:pPr algn="ctr"/>
                      <a:r>
                        <a:rPr lang="en-US" sz="2400" dirty="0"/>
                        <a:t>UPM, UMT and IIUM (n)</a:t>
                      </a:r>
                    </a:p>
                  </a:txBody>
                  <a:tcPr/>
                </a:tc>
                <a:extLst>
                  <a:ext uri="{0D108BD9-81ED-4DB2-BD59-A6C34878D82A}">
                    <a16:rowId xmlns:a16="http://schemas.microsoft.com/office/drawing/2014/main" val="2467506292"/>
                  </a:ext>
                </a:extLst>
              </a:tr>
              <a:tr h="675658">
                <a:tc>
                  <a:txBody>
                    <a:bodyPr/>
                    <a:lstStyle/>
                    <a:p>
                      <a:r>
                        <a:rPr lang="en-US" sz="2400" dirty="0"/>
                        <a:t>Baseline measurement completed</a:t>
                      </a:r>
                    </a:p>
                  </a:txBody>
                  <a:tcPr/>
                </a:tc>
                <a:tc>
                  <a:txBody>
                    <a:bodyPr/>
                    <a:lstStyle/>
                    <a:p>
                      <a:pPr algn="ctr"/>
                      <a:r>
                        <a:rPr lang="en-US" sz="2400" dirty="0"/>
                        <a:t>15/30</a:t>
                      </a:r>
                    </a:p>
                  </a:txBody>
                  <a:tcPr/>
                </a:tc>
                <a:extLst>
                  <a:ext uri="{0D108BD9-81ED-4DB2-BD59-A6C34878D82A}">
                    <a16:rowId xmlns:a16="http://schemas.microsoft.com/office/drawing/2014/main" val="4212675047"/>
                  </a:ext>
                </a:extLst>
              </a:tr>
              <a:tr h="675658">
                <a:tc>
                  <a:txBody>
                    <a:bodyPr/>
                    <a:lstStyle/>
                    <a:p>
                      <a:r>
                        <a:rPr lang="en-US" sz="2400" dirty="0"/>
                        <a:t>Feedback delivery</a:t>
                      </a:r>
                    </a:p>
                  </a:txBody>
                  <a:tcPr/>
                </a:tc>
                <a:tc>
                  <a:txBody>
                    <a:bodyPr/>
                    <a:lstStyle/>
                    <a:p>
                      <a:pPr algn="ctr"/>
                      <a:r>
                        <a:rPr lang="en-US" sz="2400" dirty="0"/>
                        <a:t>13/30</a:t>
                      </a:r>
                    </a:p>
                  </a:txBody>
                  <a:tcPr/>
                </a:tc>
                <a:extLst>
                  <a:ext uri="{0D108BD9-81ED-4DB2-BD59-A6C34878D82A}">
                    <a16:rowId xmlns:a16="http://schemas.microsoft.com/office/drawing/2014/main" val="3410638399"/>
                  </a:ext>
                </a:extLst>
              </a:tr>
              <a:tr h="675658">
                <a:tc>
                  <a:txBody>
                    <a:bodyPr/>
                    <a:lstStyle/>
                    <a:p>
                      <a:r>
                        <a:rPr lang="en-US" sz="2400" dirty="0"/>
                        <a:t>2</a:t>
                      </a:r>
                      <a:r>
                        <a:rPr lang="en-US" sz="2400" baseline="30000" dirty="0"/>
                        <a:t>nd</a:t>
                      </a:r>
                      <a:r>
                        <a:rPr lang="en-US" sz="2400" dirty="0"/>
                        <a:t> phase measurement completed</a:t>
                      </a:r>
                    </a:p>
                  </a:txBody>
                  <a:tcPr/>
                </a:tc>
                <a:tc>
                  <a:txBody>
                    <a:bodyPr/>
                    <a:lstStyle/>
                    <a:p>
                      <a:pPr algn="ctr"/>
                      <a:r>
                        <a:rPr lang="en-US" sz="2400" dirty="0"/>
                        <a:t>13/30</a:t>
                      </a:r>
                    </a:p>
                  </a:txBody>
                  <a:tcPr/>
                </a:tc>
                <a:extLst>
                  <a:ext uri="{0D108BD9-81ED-4DB2-BD59-A6C34878D82A}">
                    <a16:rowId xmlns:a16="http://schemas.microsoft.com/office/drawing/2014/main" val="2476632275"/>
                  </a:ext>
                </a:extLst>
              </a:tr>
            </a:tbl>
          </a:graphicData>
        </a:graphic>
      </p:graphicFrame>
    </p:spTree>
    <p:extLst>
      <p:ext uri="{BB962C8B-B14F-4D97-AF65-F5344CB8AC3E}">
        <p14:creationId xmlns:p14="http://schemas.microsoft.com/office/powerpoint/2010/main" val="1931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46F7F76-5B20-4286-9A7A-48450BFDF3A3}"/>
              </a:ext>
            </a:extLst>
          </p:cNvPr>
          <p:cNvGraphicFramePr/>
          <p:nvPr>
            <p:extLst>
              <p:ext uri="{D42A27DB-BD31-4B8C-83A1-F6EECF244321}">
                <p14:modId xmlns:p14="http://schemas.microsoft.com/office/powerpoint/2010/main" val="1694017599"/>
              </p:ext>
            </p:extLst>
          </p:nvPr>
        </p:nvGraphicFramePr>
        <p:xfrm>
          <a:off x="1779374" y="1684655"/>
          <a:ext cx="8192530" cy="407954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19703E4-0629-4D54-B613-83798B5EC028}"/>
              </a:ext>
            </a:extLst>
          </p:cNvPr>
          <p:cNvCxnSpPr>
            <a:cxnSpLocks/>
          </p:cNvCxnSpPr>
          <p:nvPr/>
        </p:nvCxnSpPr>
        <p:spPr>
          <a:xfrm>
            <a:off x="7756282" y="2160035"/>
            <a:ext cx="226182" cy="163036"/>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7" name="Text Box 4">
            <a:extLst>
              <a:ext uri="{FF2B5EF4-FFF2-40B4-BE49-F238E27FC236}">
                <a16:creationId xmlns:a16="http://schemas.microsoft.com/office/drawing/2014/main" id="{7C6E9886-6EE9-4BD3-B2FE-AC3FECFEADBA}"/>
              </a:ext>
            </a:extLst>
          </p:cNvPr>
          <p:cNvSpPr txBox="1">
            <a:spLocks noChangeArrowheads="1"/>
          </p:cNvSpPr>
          <p:nvPr/>
        </p:nvSpPr>
        <p:spPr bwMode="auto">
          <a:xfrm>
            <a:off x="5374544" y="5098714"/>
            <a:ext cx="1085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n-US" altLang="zh-CN" sz="825"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defTabSz="685800" eaLnBrk="0" fontAlgn="base" hangingPunct="0">
              <a:spcBef>
                <a:spcPct val="0"/>
              </a:spcBef>
              <a:spcAft>
                <a:spcPct val="0"/>
              </a:spcAft>
            </a:pPr>
            <a:r>
              <a:rPr lang="en-US" altLang="zh-CN" sz="825" dirty="0">
                <a:solidFill>
                  <a:prstClr val="black"/>
                </a:solidFill>
                <a:latin typeface="Calibri" panose="020F0502020204030204" pitchFamily="34" charset="0"/>
                <a:ea typeface="SimSun" panose="02010600030101010101" pitchFamily="2" charset="-122"/>
                <a:cs typeface="Arial" panose="020B0604020202020204" pitchFamily="34" charset="0"/>
              </a:rPr>
              <a:t>Time and date</a:t>
            </a:r>
            <a:endParaRPr lang="en-US" altLang="zh-CN" sz="1350" dirty="0">
              <a:solidFill>
                <a:prstClr val="black"/>
              </a:solidFill>
              <a:latin typeface="Arial" panose="020B0604020202020204" pitchFamily="34" charset="0"/>
              <a:ea typeface="等线" panose="02010600030101010101" pitchFamily="2" charset="-122"/>
            </a:endParaRPr>
          </a:p>
        </p:txBody>
      </p:sp>
      <p:sp>
        <p:nvSpPr>
          <p:cNvPr id="8" name="Text Box 5">
            <a:extLst>
              <a:ext uri="{FF2B5EF4-FFF2-40B4-BE49-F238E27FC236}">
                <a16:creationId xmlns:a16="http://schemas.microsoft.com/office/drawing/2014/main" id="{2265E7F7-8F45-4015-841B-9C6100D25D1C}"/>
              </a:ext>
            </a:extLst>
          </p:cNvPr>
          <p:cNvSpPr txBox="1">
            <a:spLocks noChangeArrowheads="1"/>
          </p:cNvSpPr>
          <p:nvPr/>
        </p:nvSpPr>
        <p:spPr bwMode="auto">
          <a:xfrm rot="-5400000">
            <a:off x="2232932" y="3225913"/>
            <a:ext cx="10858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zh-CN" sz="825" dirty="0">
                <a:solidFill>
                  <a:prstClr val="black"/>
                </a:solidFill>
                <a:latin typeface="Calibri" panose="020F0502020204030204" pitchFamily="34" charset="0"/>
                <a:ea typeface="SimSun" panose="02010600030101010101" pitchFamily="2" charset="-122"/>
                <a:cs typeface="Arial" panose="020B0604020202020204" pitchFamily="34" charset="0"/>
              </a:rPr>
              <a:t>PM2.5 (µg/m</a:t>
            </a:r>
            <a:r>
              <a:rPr lang="en-US" altLang="zh-CN" sz="825" baseline="30000" dirty="0">
                <a:solidFill>
                  <a:prstClr val="black"/>
                </a:solidFill>
                <a:latin typeface="Calibri" panose="020F0502020204030204" pitchFamily="34" charset="0"/>
                <a:ea typeface="SimSun" panose="02010600030101010101" pitchFamily="2" charset="-122"/>
                <a:cs typeface="Arial" panose="020B0604020202020204" pitchFamily="34" charset="0"/>
              </a:rPr>
              <a:t>3</a:t>
            </a:r>
            <a:r>
              <a:rPr lang="en-US" altLang="zh-CN" sz="825" dirty="0">
                <a:solidFill>
                  <a:prstClr val="black"/>
                </a:solidFill>
                <a:latin typeface="Calibri" panose="020F0502020204030204" pitchFamily="34" charset="0"/>
                <a:ea typeface="SimSun" panose="02010600030101010101" pitchFamily="2" charset="-122"/>
                <a:cs typeface="Arial" panose="020B0604020202020204" pitchFamily="34" charset="0"/>
              </a:rPr>
              <a:t>)</a:t>
            </a:r>
            <a:endParaRPr lang="en-US" altLang="zh-CN" sz="1350" dirty="0">
              <a:solidFill>
                <a:prstClr val="black"/>
              </a:solidFill>
              <a:latin typeface="Arial" panose="020B0604020202020204" pitchFamily="34" charset="0"/>
              <a:ea typeface="等线" panose="02010600030101010101" pitchFamily="2" charset="-122"/>
            </a:endParaRPr>
          </a:p>
        </p:txBody>
      </p:sp>
      <p:sp>
        <p:nvSpPr>
          <p:cNvPr id="9" name="Rectangle 6">
            <a:extLst>
              <a:ext uri="{FF2B5EF4-FFF2-40B4-BE49-F238E27FC236}">
                <a16:creationId xmlns:a16="http://schemas.microsoft.com/office/drawing/2014/main" id="{50746FAF-0840-441A-9AEA-EAF9057F0597}"/>
              </a:ext>
            </a:extLst>
          </p:cNvPr>
          <p:cNvSpPr>
            <a:spLocks noChangeArrowheads="1"/>
          </p:cNvSpPr>
          <p:nvPr/>
        </p:nvSpPr>
        <p:spPr bwMode="auto">
          <a:xfrm>
            <a:off x="1483243" y="162243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0E26BAAE-42A4-45B0-A7C3-4C8E1AB74744}"/>
              </a:ext>
            </a:extLst>
          </p:cNvPr>
          <p:cNvSpPr>
            <a:spLocks noChangeArrowheads="1"/>
          </p:cNvSpPr>
          <p:nvPr/>
        </p:nvSpPr>
        <p:spPr bwMode="auto">
          <a:xfrm>
            <a:off x="1483243" y="179388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4EE9C129-04BC-4088-9786-DADD24E84D1A}"/>
              </a:ext>
            </a:extLst>
          </p:cNvPr>
          <p:cNvSpPr>
            <a:spLocks noChangeArrowheads="1"/>
          </p:cNvSpPr>
          <p:nvPr/>
        </p:nvSpPr>
        <p:spPr bwMode="auto">
          <a:xfrm>
            <a:off x="1483243" y="548720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7B77D244-97AB-4E85-AFF5-43603D5B5EC8}"/>
              </a:ext>
            </a:extLst>
          </p:cNvPr>
          <p:cNvSpPr/>
          <p:nvPr/>
        </p:nvSpPr>
        <p:spPr>
          <a:xfrm>
            <a:off x="210384" y="1093796"/>
            <a:ext cx="1652649" cy="560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pPr>
            <a:r>
              <a:rPr lang="en-US" sz="1400" dirty="0">
                <a:solidFill>
                  <a:prstClr val="white"/>
                </a:solidFill>
                <a:latin typeface="Calibri" panose="020F0502020204030204"/>
              </a:rPr>
              <a:t>Heavy smoker (&gt;20 cigarettes per day) </a:t>
            </a:r>
          </a:p>
          <a:p>
            <a:pPr marL="214313" indent="-214313" defTabSz="685800">
              <a:buFont typeface="Arial" panose="020B0604020202020204" pitchFamily="34" charset="0"/>
              <a:buChar char="•"/>
            </a:pPr>
            <a:endParaRPr lang="en-US" sz="1400" dirty="0">
              <a:solidFill>
                <a:prstClr val="white"/>
              </a:solidFill>
              <a:latin typeface="Calibri" panose="020F0502020204030204"/>
            </a:endParaRPr>
          </a:p>
          <a:p>
            <a:pPr marL="214313" indent="-214313" defTabSz="685800">
              <a:buFont typeface="Arial" panose="020B0604020202020204" pitchFamily="34" charset="0"/>
              <a:buChar char="•"/>
            </a:pPr>
            <a:r>
              <a:rPr lang="en-US" sz="1400" dirty="0">
                <a:solidFill>
                  <a:prstClr val="white"/>
                </a:solidFill>
                <a:latin typeface="Calibri" panose="020F0502020204030204"/>
              </a:rPr>
              <a:t>Smoked in the house; mostly in the living room</a:t>
            </a:r>
          </a:p>
          <a:p>
            <a:pPr marL="214313" indent="-214313" defTabSz="685800">
              <a:buFont typeface="Arial" panose="020B0604020202020204" pitchFamily="34" charset="0"/>
              <a:buChar char="•"/>
            </a:pPr>
            <a:endParaRPr lang="en-US" sz="1400" dirty="0">
              <a:solidFill>
                <a:prstClr val="white"/>
              </a:solidFill>
              <a:latin typeface="Calibri" panose="020F0502020204030204"/>
            </a:endParaRPr>
          </a:p>
          <a:p>
            <a:pPr marL="214313" indent="-214313" defTabSz="685800">
              <a:buFont typeface="Arial" panose="020B0604020202020204" pitchFamily="34" charset="0"/>
              <a:buChar char="•"/>
            </a:pPr>
            <a:r>
              <a:rPr lang="en-US" sz="1400" dirty="0">
                <a:solidFill>
                  <a:prstClr val="white"/>
                </a:solidFill>
                <a:latin typeface="Calibri" panose="020F0502020204030204"/>
              </a:rPr>
              <a:t>Living with a wife and three children; youngest 3 years old</a:t>
            </a:r>
          </a:p>
          <a:p>
            <a:pPr marL="214313" indent="-214313" defTabSz="685800">
              <a:buFont typeface="Arial" panose="020B0604020202020204" pitchFamily="34" charset="0"/>
              <a:buChar char="•"/>
            </a:pPr>
            <a:endParaRPr lang="en-US" sz="1400" dirty="0">
              <a:solidFill>
                <a:prstClr val="white"/>
              </a:solidFill>
              <a:latin typeface="Calibri" panose="020F0502020204030204"/>
            </a:endParaRPr>
          </a:p>
          <a:p>
            <a:pPr marL="214313" indent="-214313" defTabSz="685800">
              <a:buFont typeface="Arial" panose="020B0604020202020204" pitchFamily="34" charset="0"/>
              <a:buChar char="•"/>
            </a:pPr>
            <a:r>
              <a:rPr lang="en-US" sz="1400" dirty="0">
                <a:solidFill>
                  <a:prstClr val="white"/>
                </a:solidFill>
                <a:latin typeface="Calibri" panose="020F0502020204030204"/>
              </a:rPr>
              <a:t>Youngest child had eczema; besides other factors, respondent suspected that his children health condition might be due to his smoking habit in the house  </a:t>
            </a:r>
          </a:p>
        </p:txBody>
      </p:sp>
      <p:sp>
        <p:nvSpPr>
          <p:cNvPr id="2" name="TextBox 1">
            <a:extLst>
              <a:ext uri="{FF2B5EF4-FFF2-40B4-BE49-F238E27FC236}">
                <a16:creationId xmlns:a16="http://schemas.microsoft.com/office/drawing/2014/main" id="{4F5F5089-B8BA-49B2-BCCC-98BDAD7272F2}"/>
              </a:ext>
            </a:extLst>
          </p:cNvPr>
          <p:cNvSpPr txBox="1"/>
          <p:nvPr/>
        </p:nvSpPr>
        <p:spPr>
          <a:xfrm>
            <a:off x="2223688" y="1275577"/>
            <a:ext cx="5979899" cy="300082"/>
          </a:xfrm>
          <a:prstGeom prst="rect">
            <a:avLst/>
          </a:prstGeom>
          <a:noFill/>
        </p:spPr>
        <p:txBody>
          <a:bodyPr wrap="square" rtlCol="0">
            <a:spAutoFit/>
          </a:bodyPr>
          <a:lstStyle/>
          <a:p>
            <a:pPr defTabSz="685800"/>
            <a:r>
              <a:rPr lang="en-US" sz="1350" b="1" dirty="0">
                <a:solidFill>
                  <a:prstClr val="black"/>
                </a:solidFill>
                <a:latin typeface="Calibri" panose="020F0502020204030204"/>
              </a:rPr>
              <a:t>Example of PM2.5 measurements for 1 average day </a:t>
            </a:r>
            <a:r>
              <a:rPr lang="en-US" sz="1350" b="1" dirty="0">
                <a:solidFill>
                  <a:prstClr val="black"/>
                </a:solidFill>
              </a:rPr>
              <a:t>in a participant’s home </a:t>
            </a:r>
            <a:endParaRPr lang="en-US" sz="1350" b="1" dirty="0">
              <a:solidFill>
                <a:prstClr val="black"/>
              </a:solidFill>
              <a:latin typeface="Calibri" panose="020F0502020204030204"/>
            </a:endParaRPr>
          </a:p>
        </p:txBody>
      </p:sp>
      <p:sp>
        <p:nvSpPr>
          <p:cNvPr id="13" name="Title 1">
            <a:extLst>
              <a:ext uri="{FF2B5EF4-FFF2-40B4-BE49-F238E27FC236}">
                <a16:creationId xmlns:a16="http://schemas.microsoft.com/office/drawing/2014/main" id="{9776BDA9-A2DE-4DB1-A775-C6A4A0FD02CB}"/>
              </a:ext>
            </a:extLst>
          </p:cNvPr>
          <p:cNvSpPr txBox="1">
            <a:spLocks/>
          </p:cNvSpPr>
          <p:nvPr/>
        </p:nvSpPr>
        <p:spPr>
          <a:xfrm>
            <a:off x="430049" y="38796"/>
            <a:ext cx="740614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Actual Example of PM2.5 Levels from SHS </a:t>
            </a:r>
          </a:p>
        </p:txBody>
      </p:sp>
      <p:cxnSp>
        <p:nvCxnSpPr>
          <p:cNvPr id="16" name="Straight Connector 15">
            <a:extLst>
              <a:ext uri="{FF2B5EF4-FFF2-40B4-BE49-F238E27FC236}">
                <a16:creationId xmlns:a16="http://schemas.microsoft.com/office/drawing/2014/main" id="{45817DB4-ACF1-4B0A-8B1A-A4AFB3F55BFE}"/>
              </a:ext>
            </a:extLst>
          </p:cNvPr>
          <p:cNvCxnSpPr>
            <a:cxnSpLocks/>
          </p:cNvCxnSpPr>
          <p:nvPr/>
        </p:nvCxnSpPr>
        <p:spPr>
          <a:xfrm>
            <a:off x="2003521" y="4912581"/>
            <a:ext cx="69057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FFE0F7-30DA-4F8F-B385-B9719B290821}"/>
              </a:ext>
            </a:extLst>
          </p:cNvPr>
          <p:cNvSpPr txBox="1"/>
          <p:nvPr/>
        </p:nvSpPr>
        <p:spPr>
          <a:xfrm>
            <a:off x="3922552" y="4912581"/>
            <a:ext cx="4986670" cy="261610"/>
          </a:xfrm>
          <a:prstGeom prst="rect">
            <a:avLst/>
          </a:prstGeom>
          <a:noFill/>
        </p:spPr>
        <p:txBody>
          <a:bodyPr wrap="square">
            <a:spAutoFit/>
          </a:bodyPr>
          <a:lstStyle/>
          <a:p>
            <a:r>
              <a:rPr lang="en-US" sz="1100" b="1" dirty="0">
                <a:solidFill>
                  <a:prstClr val="black"/>
                </a:solidFill>
                <a:latin typeface="Calibri" panose="020F0502020204030204"/>
              </a:rPr>
              <a:t>24-hour Malaysian Air Quality Standards of 35ug/m3</a:t>
            </a:r>
            <a:endParaRPr lang="en-US" sz="1100" dirty="0"/>
          </a:p>
        </p:txBody>
      </p:sp>
      <p:sp>
        <p:nvSpPr>
          <p:cNvPr id="17" name="TextBox 16">
            <a:extLst>
              <a:ext uri="{FF2B5EF4-FFF2-40B4-BE49-F238E27FC236}">
                <a16:creationId xmlns:a16="http://schemas.microsoft.com/office/drawing/2014/main" id="{E9E5C661-7E0B-4581-A8C8-3A6D99D96813}"/>
              </a:ext>
            </a:extLst>
          </p:cNvPr>
          <p:cNvSpPr txBox="1"/>
          <p:nvPr/>
        </p:nvSpPr>
        <p:spPr>
          <a:xfrm>
            <a:off x="2083843" y="5777918"/>
            <a:ext cx="6581401" cy="923330"/>
          </a:xfrm>
          <a:prstGeom prst="rect">
            <a:avLst/>
          </a:prstGeom>
          <a:noFill/>
        </p:spPr>
        <p:txBody>
          <a:bodyPr wrap="square">
            <a:spAutoFit/>
          </a:bodyPr>
          <a:lstStyle/>
          <a:p>
            <a:r>
              <a:rPr lang="en-US" sz="1800" dirty="0">
                <a:latin typeface="Calibri" panose="020F0502020204030204"/>
              </a:rPr>
              <a:t>The aim of this graph is to provide scientific evidence to show that their indoor smoking habit give </a:t>
            </a:r>
            <a:r>
              <a:rPr lang="en-US" dirty="0">
                <a:latin typeface="Calibri" panose="020F0502020204030204"/>
              </a:rPr>
              <a:t>significant impact to their indoor PM2.5 levels </a:t>
            </a:r>
            <a:endParaRPr lang="en-US" dirty="0"/>
          </a:p>
        </p:txBody>
      </p:sp>
    </p:spTree>
    <p:extLst>
      <p:ext uri="{BB962C8B-B14F-4D97-AF65-F5344CB8AC3E}">
        <p14:creationId xmlns:p14="http://schemas.microsoft.com/office/powerpoint/2010/main" val="47547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58000" cy="1325563"/>
          </a:xfrm>
        </p:spPr>
        <p:txBody>
          <a:bodyPr anchor="ctr">
            <a:normAutofit/>
          </a:bodyPr>
          <a:lstStyle/>
          <a:p>
            <a:r>
              <a:rPr lang="en-GB" dirty="0"/>
              <a:t>The Final Gap in Our Work</a:t>
            </a:r>
          </a:p>
        </p:txBody>
      </p:sp>
      <p:sp>
        <p:nvSpPr>
          <p:cNvPr id="4" name="Content Placeholder 3">
            <a:extLst>
              <a:ext uri="{FF2B5EF4-FFF2-40B4-BE49-F238E27FC236}">
                <a16:creationId xmlns:a16="http://schemas.microsoft.com/office/drawing/2014/main" id="{5125F5BA-33B4-431F-A26D-5E8492746D7C}"/>
              </a:ext>
            </a:extLst>
          </p:cNvPr>
          <p:cNvSpPr>
            <a:spLocks noGrp="1"/>
          </p:cNvSpPr>
          <p:nvPr>
            <p:ph sz="half" idx="1"/>
          </p:nvPr>
        </p:nvSpPr>
        <p:spPr>
          <a:xfrm>
            <a:off x="628650" y="1825625"/>
            <a:ext cx="3886200" cy="4351338"/>
          </a:xfrm>
        </p:spPr>
        <p:txBody>
          <a:bodyPr>
            <a:normAutofit/>
          </a:bodyPr>
          <a:lstStyle/>
          <a:p>
            <a:pPr marL="0" indent="0">
              <a:buNone/>
            </a:pPr>
            <a:r>
              <a:rPr lang="en-GB" sz="2400" b="1" dirty="0"/>
              <a:t>Producing Media Campaigns </a:t>
            </a:r>
          </a:p>
          <a:p>
            <a:pPr lvl="1"/>
            <a:r>
              <a:rPr lang="en-GB" sz="2400" dirty="0"/>
              <a:t>Develop case studies to show real-life journey of people who protect their families from SHS</a:t>
            </a:r>
          </a:p>
          <a:p>
            <a:pPr lvl="1"/>
            <a:r>
              <a:rPr lang="en-GB" sz="2400" dirty="0"/>
              <a:t>The need to have platform to park our media campaigns via engagements with Malaysian-based NGOs</a:t>
            </a:r>
          </a:p>
          <a:p>
            <a:pPr lvl="1"/>
            <a:r>
              <a:rPr lang="en-GB" sz="2400" dirty="0"/>
              <a:t>Any suggestions and thoughts are welcomed!</a:t>
            </a:r>
          </a:p>
          <a:p>
            <a:pPr lvl="1"/>
            <a:endParaRPr lang="en-GB" sz="2400" dirty="0"/>
          </a:p>
          <a:p>
            <a:pPr marL="0" indent="0">
              <a:buNone/>
            </a:pPr>
            <a:endParaRPr lang="en-GB" dirty="0"/>
          </a:p>
        </p:txBody>
      </p:sp>
      <p:pic>
        <p:nvPicPr>
          <p:cNvPr id="3" name="Picture 2">
            <a:extLst>
              <a:ext uri="{FF2B5EF4-FFF2-40B4-BE49-F238E27FC236}">
                <a16:creationId xmlns:a16="http://schemas.microsoft.com/office/drawing/2014/main" id="{1984C561-BB27-4B2C-8A09-5071E111DDB6}"/>
              </a:ext>
            </a:extLst>
          </p:cNvPr>
          <p:cNvPicPr>
            <a:picLocks noChangeAspect="1"/>
          </p:cNvPicPr>
          <p:nvPr/>
        </p:nvPicPr>
        <p:blipFill>
          <a:blip r:embed="rId3"/>
          <a:stretch>
            <a:fillRect/>
          </a:stretch>
        </p:blipFill>
        <p:spPr>
          <a:xfrm>
            <a:off x="4733810" y="1825625"/>
            <a:ext cx="3676879" cy="4351338"/>
          </a:xfrm>
          <a:prstGeom prst="rect">
            <a:avLst/>
          </a:prstGeom>
          <a:noFill/>
        </p:spPr>
      </p:pic>
    </p:spTree>
    <p:extLst>
      <p:ext uri="{BB962C8B-B14F-4D97-AF65-F5344CB8AC3E}">
        <p14:creationId xmlns:p14="http://schemas.microsoft.com/office/powerpoint/2010/main" val="339793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46" y="414288"/>
            <a:ext cx="6858000" cy="1325563"/>
          </a:xfrm>
        </p:spPr>
        <p:txBody>
          <a:bodyPr/>
          <a:lstStyle/>
          <a:p>
            <a:r>
              <a:rPr lang="en-GB" dirty="0" err="1"/>
              <a:t>Mentimeter</a:t>
            </a:r>
            <a:r>
              <a:rPr lang="en-GB" dirty="0"/>
              <a:t> Engagement Session</a:t>
            </a:r>
          </a:p>
        </p:txBody>
      </p:sp>
      <p:sp>
        <p:nvSpPr>
          <p:cNvPr id="4" name="Content Placeholder 2"/>
          <p:cNvSpPr txBox="1">
            <a:spLocks/>
          </p:cNvSpPr>
          <p:nvPr/>
        </p:nvSpPr>
        <p:spPr>
          <a:xfrm>
            <a:off x="770857" y="1956121"/>
            <a:ext cx="3835196" cy="15178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t>Using your phones, go to </a:t>
            </a:r>
            <a:r>
              <a:rPr lang="en-GB" dirty="0">
                <a:hlinkClick r:id="rId3"/>
              </a:rPr>
              <a:t>https://www.menti.com/</a:t>
            </a:r>
            <a:r>
              <a:rPr lang="en-GB" dirty="0"/>
              <a:t> and key in the code 1 1 1 0 3 0 5 5 and click submit</a:t>
            </a:r>
          </a:p>
        </p:txBody>
      </p:sp>
      <p:pic>
        <p:nvPicPr>
          <p:cNvPr id="5" name="Picture 4">
            <a:extLst>
              <a:ext uri="{FF2B5EF4-FFF2-40B4-BE49-F238E27FC236}">
                <a16:creationId xmlns:a16="http://schemas.microsoft.com/office/drawing/2014/main" id="{D8BD1C40-4193-4117-B109-A85F2B897A49}"/>
              </a:ext>
            </a:extLst>
          </p:cNvPr>
          <p:cNvPicPr>
            <a:picLocks noChangeAspect="1"/>
          </p:cNvPicPr>
          <p:nvPr/>
        </p:nvPicPr>
        <p:blipFill>
          <a:blip r:embed="rId4"/>
          <a:stretch>
            <a:fillRect/>
          </a:stretch>
        </p:blipFill>
        <p:spPr>
          <a:xfrm>
            <a:off x="6053867" y="110675"/>
            <a:ext cx="1310320" cy="1481814"/>
          </a:xfrm>
          <a:prstGeom prst="rect">
            <a:avLst/>
          </a:prstGeom>
        </p:spPr>
      </p:pic>
      <p:sp>
        <p:nvSpPr>
          <p:cNvPr id="6" name="Content Placeholder 3">
            <a:extLst>
              <a:ext uri="{FF2B5EF4-FFF2-40B4-BE49-F238E27FC236}">
                <a16:creationId xmlns:a16="http://schemas.microsoft.com/office/drawing/2014/main" id="{5125F5BA-33B4-431F-A26D-5E8492746D7C}"/>
              </a:ext>
            </a:extLst>
          </p:cNvPr>
          <p:cNvSpPr>
            <a:spLocks noGrp="1"/>
          </p:cNvSpPr>
          <p:nvPr>
            <p:ph sz="half" idx="1"/>
          </p:nvPr>
        </p:nvSpPr>
        <p:spPr>
          <a:xfrm>
            <a:off x="628649" y="3359831"/>
            <a:ext cx="4277887" cy="2817132"/>
          </a:xfrm>
        </p:spPr>
        <p:txBody>
          <a:bodyPr>
            <a:normAutofit/>
          </a:bodyPr>
          <a:lstStyle/>
          <a:p>
            <a:pPr marL="0" indent="0">
              <a:buNone/>
            </a:pPr>
            <a:r>
              <a:rPr lang="en-GB" sz="2400" b="1" dirty="0"/>
              <a:t>Please identify your organisation and What three words describe your work?</a:t>
            </a:r>
          </a:p>
          <a:p>
            <a:pPr lvl="1"/>
            <a:r>
              <a:rPr lang="en-GB" sz="2400" dirty="0"/>
              <a:t>We will generate speech bubbles and word map of the results on the screen</a:t>
            </a:r>
          </a:p>
          <a:p>
            <a:pPr lvl="1"/>
            <a:endParaRPr lang="en-GB" sz="2400" dirty="0"/>
          </a:p>
          <a:p>
            <a:pPr marL="0" indent="0">
              <a:buNone/>
            </a:pPr>
            <a:endParaRPr lang="en-GB" dirty="0"/>
          </a:p>
        </p:txBody>
      </p:sp>
      <p:pic>
        <p:nvPicPr>
          <p:cNvPr id="7" name="Picture 6" descr="Qr code&#10;&#10;Description automatically generated">
            <a:extLst>
              <a:ext uri="{FF2B5EF4-FFF2-40B4-BE49-F238E27FC236}">
                <a16:creationId xmlns:a16="http://schemas.microsoft.com/office/drawing/2014/main" id="{2591FE0A-BA03-4ED8-84BB-307F20B23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882" y="3429000"/>
            <a:ext cx="2919719" cy="2472070"/>
          </a:xfrm>
          <a:prstGeom prst="rect">
            <a:avLst/>
          </a:prstGeom>
        </p:spPr>
      </p:pic>
      <p:pic>
        <p:nvPicPr>
          <p:cNvPr id="2050" name="Picture 2" descr="Two Toned Pink &amp;quot;Please Scan Me Thank You&amp;quot; Stickers-3&amp;quot; by 2&amp;quot; -500 ct. | eBay">
            <a:extLst>
              <a:ext uri="{FF2B5EF4-FFF2-40B4-BE49-F238E27FC236}">
                <a16:creationId xmlns:a16="http://schemas.microsoft.com/office/drawing/2014/main" id="{399B32F9-8470-4067-99B4-F397BBBA5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622" y="1832079"/>
            <a:ext cx="2004241" cy="147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5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81A1-DF20-49D6-85E2-863F0A245DDE}"/>
              </a:ext>
            </a:extLst>
          </p:cNvPr>
          <p:cNvSpPr>
            <a:spLocks noGrp="1"/>
          </p:cNvSpPr>
          <p:nvPr>
            <p:ph type="title"/>
          </p:nvPr>
        </p:nvSpPr>
        <p:spPr/>
        <p:txBody>
          <a:bodyPr/>
          <a:lstStyle/>
          <a:p>
            <a:r>
              <a:rPr lang="en-US" dirty="0"/>
              <a:t>Group Allocations </a:t>
            </a:r>
          </a:p>
        </p:txBody>
      </p:sp>
      <p:sp>
        <p:nvSpPr>
          <p:cNvPr id="3" name="Content Placeholder 2">
            <a:extLst>
              <a:ext uri="{FF2B5EF4-FFF2-40B4-BE49-F238E27FC236}">
                <a16:creationId xmlns:a16="http://schemas.microsoft.com/office/drawing/2014/main" id="{90A4A650-71E3-4C8D-8A45-06F85173E2A4}"/>
              </a:ext>
            </a:extLst>
          </p:cNvPr>
          <p:cNvSpPr>
            <a:spLocks noGrp="1"/>
          </p:cNvSpPr>
          <p:nvPr>
            <p:ph idx="1"/>
          </p:nvPr>
        </p:nvSpPr>
        <p:spPr/>
        <p:txBody>
          <a:bodyPr/>
          <a:lstStyle/>
          <a:p>
            <a:r>
              <a:rPr lang="en-US" dirty="0">
                <a:solidFill>
                  <a:schemeClr val="accent1">
                    <a:lumMod val="75000"/>
                  </a:schemeClr>
                </a:solidFill>
              </a:rPr>
              <a:t>Group A – Emilia, Madam Liza, Isa, Prof </a:t>
            </a:r>
            <a:r>
              <a:rPr lang="en-US" dirty="0" err="1">
                <a:solidFill>
                  <a:schemeClr val="accent1">
                    <a:lumMod val="75000"/>
                  </a:schemeClr>
                </a:solidFill>
              </a:rPr>
              <a:t>Mohd</a:t>
            </a:r>
            <a:r>
              <a:rPr lang="en-US" dirty="0">
                <a:solidFill>
                  <a:schemeClr val="accent1">
                    <a:lumMod val="75000"/>
                  </a:schemeClr>
                </a:solidFill>
              </a:rPr>
              <a:t> </a:t>
            </a:r>
            <a:r>
              <a:rPr lang="en-US" dirty="0" err="1">
                <a:solidFill>
                  <a:schemeClr val="accent1">
                    <a:lumMod val="75000"/>
                  </a:schemeClr>
                </a:solidFill>
              </a:rPr>
              <a:t>Aznan</a:t>
            </a:r>
            <a:r>
              <a:rPr lang="en-US" dirty="0">
                <a:solidFill>
                  <a:schemeClr val="accent1">
                    <a:lumMod val="75000"/>
                  </a:schemeClr>
                </a:solidFill>
              </a:rPr>
              <a:t>, </a:t>
            </a:r>
            <a:r>
              <a:rPr lang="en-US" dirty="0" err="1">
                <a:solidFill>
                  <a:schemeClr val="accent1">
                    <a:lumMod val="75000"/>
                  </a:schemeClr>
                </a:solidFill>
              </a:rPr>
              <a:t>Raisya</a:t>
            </a:r>
            <a:r>
              <a:rPr lang="en-US" dirty="0">
                <a:solidFill>
                  <a:schemeClr val="accent1">
                    <a:lumMod val="75000"/>
                  </a:schemeClr>
                </a:solidFill>
              </a:rPr>
              <a:t>, Dr </a:t>
            </a:r>
            <a:r>
              <a:rPr lang="en-US" dirty="0" err="1">
                <a:solidFill>
                  <a:schemeClr val="accent1">
                    <a:lumMod val="75000"/>
                  </a:schemeClr>
                </a:solidFill>
              </a:rPr>
              <a:t>Roshanim</a:t>
            </a:r>
            <a:r>
              <a:rPr lang="en-US" dirty="0">
                <a:solidFill>
                  <a:schemeClr val="accent1">
                    <a:lumMod val="75000"/>
                  </a:schemeClr>
                </a:solidFill>
              </a:rPr>
              <a:t> </a:t>
            </a:r>
            <a:r>
              <a:rPr lang="en-US" dirty="0" err="1">
                <a:solidFill>
                  <a:schemeClr val="accent1">
                    <a:lumMod val="75000"/>
                  </a:schemeClr>
                </a:solidFill>
              </a:rPr>
              <a:t>Koris</a:t>
            </a:r>
            <a:endParaRPr lang="en-US" dirty="0">
              <a:solidFill>
                <a:schemeClr val="accent1">
                  <a:lumMod val="75000"/>
                </a:schemeClr>
              </a:solidFill>
            </a:endParaRPr>
          </a:p>
          <a:p>
            <a:pPr marL="0" indent="0">
              <a:buNone/>
            </a:pPr>
            <a:endParaRPr lang="en-US" dirty="0">
              <a:solidFill>
                <a:schemeClr val="accent1">
                  <a:lumMod val="75000"/>
                </a:schemeClr>
              </a:solidFill>
            </a:endParaRPr>
          </a:p>
          <a:p>
            <a:r>
              <a:rPr lang="en-US" dirty="0">
                <a:solidFill>
                  <a:schemeClr val="accent2">
                    <a:lumMod val="50000"/>
                  </a:schemeClr>
                </a:solidFill>
              </a:rPr>
              <a:t>Group B – Sean, </a:t>
            </a:r>
            <a:r>
              <a:rPr lang="en-US" dirty="0" err="1">
                <a:solidFill>
                  <a:schemeClr val="accent2">
                    <a:lumMod val="50000"/>
                  </a:schemeClr>
                </a:solidFill>
              </a:rPr>
              <a:t>Aziemah</a:t>
            </a:r>
            <a:r>
              <a:rPr lang="en-US" dirty="0">
                <a:solidFill>
                  <a:schemeClr val="accent2">
                    <a:lumMod val="50000"/>
                  </a:schemeClr>
                </a:solidFill>
              </a:rPr>
              <a:t>, </a:t>
            </a:r>
            <a:r>
              <a:rPr lang="en-US" dirty="0" err="1">
                <a:solidFill>
                  <a:schemeClr val="accent2">
                    <a:lumMod val="50000"/>
                  </a:schemeClr>
                </a:solidFill>
              </a:rPr>
              <a:t>Mr</a:t>
            </a:r>
            <a:r>
              <a:rPr lang="en-US" dirty="0">
                <a:solidFill>
                  <a:schemeClr val="accent2">
                    <a:lumMod val="50000"/>
                  </a:schemeClr>
                </a:solidFill>
              </a:rPr>
              <a:t> </a:t>
            </a:r>
            <a:r>
              <a:rPr lang="en-US" dirty="0" err="1">
                <a:solidFill>
                  <a:schemeClr val="accent2">
                    <a:lumMod val="50000"/>
                  </a:schemeClr>
                </a:solidFill>
              </a:rPr>
              <a:t>Sha’ani</a:t>
            </a:r>
            <a:r>
              <a:rPr lang="en-US" dirty="0">
                <a:solidFill>
                  <a:schemeClr val="accent2">
                    <a:lumMod val="50000"/>
                  </a:schemeClr>
                </a:solidFill>
              </a:rPr>
              <a:t>, Dr </a:t>
            </a:r>
            <a:r>
              <a:rPr lang="en-US" dirty="0" err="1">
                <a:solidFill>
                  <a:schemeClr val="accent2">
                    <a:lumMod val="50000"/>
                  </a:schemeClr>
                </a:solidFill>
              </a:rPr>
              <a:t>Zurainie</a:t>
            </a:r>
            <a:r>
              <a:rPr lang="en-US" dirty="0">
                <a:solidFill>
                  <a:schemeClr val="accent2">
                    <a:lumMod val="50000"/>
                  </a:schemeClr>
                </a:solidFill>
              </a:rPr>
              <a:t>, Prof Hassim, Prof Amer</a:t>
            </a:r>
          </a:p>
          <a:p>
            <a:pPr marL="0" indent="0">
              <a:buNone/>
            </a:pPr>
            <a:endParaRPr lang="en-US" dirty="0">
              <a:solidFill>
                <a:schemeClr val="accent2">
                  <a:lumMod val="50000"/>
                </a:schemeClr>
              </a:solidFill>
            </a:endParaRPr>
          </a:p>
          <a:p>
            <a:r>
              <a:rPr lang="en-US" dirty="0">
                <a:solidFill>
                  <a:schemeClr val="accent6">
                    <a:lumMod val="75000"/>
                  </a:schemeClr>
                </a:solidFill>
              </a:rPr>
              <a:t>Group C – </a:t>
            </a:r>
            <a:r>
              <a:rPr lang="en-US" dirty="0" err="1">
                <a:solidFill>
                  <a:schemeClr val="accent6">
                    <a:lumMod val="75000"/>
                  </a:schemeClr>
                </a:solidFill>
              </a:rPr>
              <a:t>Norul</a:t>
            </a:r>
            <a:r>
              <a:rPr lang="en-US" dirty="0">
                <a:solidFill>
                  <a:schemeClr val="accent6">
                    <a:lumMod val="75000"/>
                  </a:schemeClr>
                </a:solidFill>
              </a:rPr>
              <a:t>, Prof </a:t>
            </a:r>
            <a:r>
              <a:rPr lang="en-US" dirty="0" err="1">
                <a:solidFill>
                  <a:schemeClr val="accent6">
                    <a:lumMod val="75000"/>
                  </a:schemeClr>
                </a:solidFill>
              </a:rPr>
              <a:t>Haniki</a:t>
            </a:r>
            <a:r>
              <a:rPr lang="en-US" dirty="0">
                <a:solidFill>
                  <a:schemeClr val="accent6">
                    <a:lumMod val="75000"/>
                  </a:schemeClr>
                </a:solidFill>
              </a:rPr>
              <a:t>, </a:t>
            </a:r>
            <a:r>
              <a:rPr lang="en-US" dirty="0" err="1">
                <a:solidFill>
                  <a:schemeClr val="accent6">
                    <a:lumMod val="75000"/>
                  </a:schemeClr>
                </a:solidFill>
              </a:rPr>
              <a:t>Ruaraidh</a:t>
            </a:r>
            <a:r>
              <a:rPr lang="en-US" dirty="0">
                <a:solidFill>
                  <a:schemeClr val="accent6">
                    <a:lumMod val="75000"/>
                  </a:schemeClr>
                </a:solidFill>
              </a:rPr>
              <a:t>, </a:t>
            </a:r>
            <a:r>
              <a:rPr lang="en-US" dirty="0" err="1">
                <a:solidFill>
                  <a:schemeClr val="accent6">
                    <a:lumMod val="75000"/>
                  </a:schemeClr>
                </a:solidFill>
              </a:rPr>
              <a:t>Iffah</a:t>
            </a:r>
            <a:r>
              <a:rPr lang="en-US" dirty="0">
                <a:solidFill>
                  <a:schemeClr val="accent6">
                    <a:lumMod val="75000"/>
                  </a:schemeClr>
                </a:solidFill>
              </a:rPr>
              <a:t>, Dr </a:t>
            </a:r>
            <a:r>
              <a:rPr lang="en-US" dirty="0" err="1">
                <a:solidFill>
                  <a:schemeClr val="accent6">
                    <a:lumMod val="75000"/>
                  </a:schemeClr>
                </a:solidFill>
              </a:rPr>
              <a:t>Wency</a:t>
            </a:r>
            <a:r>
              <a:rPr lang="en-US" dirty="0">
                <a:solidFill>
                  <a:schemeClr val="accent6">
                    <a:lumMod val="75000"/>
                  </a:schemeClr>
                </a:solidFill>
              </a:rPr>
              <a:t>, Prof </a:t>
            </a:r>
            <a:r>
              <a:rPr lang="en-US" dirty="0" err="1">
                <a:solidFill>
                  <a:schemeClr val="accent6">
                    <a:lumMod val="75000"/>
                  </a:schemeClr>
                </a:solidFill>
              </a:rPr>
              <a:t>Fredie</a:t>
            </a:r>
            <a:endParaRPr lang="en-US" dirty="0">
              <a:solidFill>
                <a:schemeClr val="accent6">
                  <a:lumMod val="75000"/>
                </a:schemeClr>
              </a:solidFill>
            </a:endParaRPr>
          </a:p>
          <a:p>
            <a:pPr marL="0" indent="0">
              <a:buNone/>
            </a:pPr>
            <a:endParaRPr lang="en-US" dirty="0">
              <a:solidFill>
                <a:schemeClr val="accent6">
                  <a:lumMod val="75000"/>
                </a:schemeClr>
              </a:solidFill>
            </a:endParaRPr>
          </a:p>
          <a:p>
            <a:r>
              <a:rPr lang="en-US" dirty="0">
                <a:solidFill>
                  <a:schemeClr val="tx1">
                    <a:lumMod val="95000"/>
                    <a:lumOff val="5000"/>
                  </a:schemeClr>
                </a:solidFill>
              </a:rPr>
              <a:t>Group D – Rachel, AP Dr. </a:t>
            </a:r>
            <a:r>
              <a:rPr lang="en-US" dirty="0" err="1">
                <a:solidFill>
                  <a:schemeClr val="tx1">
                    <a:lumMod val="95000"/>
                    <a:lumOff val="5000"/>
                  </a:schemeClr>
                </a:solidFill>
              </a:rPr>
              <a:t>Norashidah</a:t>
            </a:r>
            <a:r>
              <a:rPr lang="en-US" dirty="0">
                <a:solidFill>
                  <a:schemeClr val="tx1">
                    <a:lumMod val="95000"/>
                    <a:lumOff val="5000"/>
                  </a:schemeClr>
                </a:solidFill>
              </a:rPr>
              <a:t>, AP Dr. </a:t>
            </a:r>
            <a:r>
              <a:rPr lang="en-US" dirty="0" err="1">
                <a:solidFill>
                  <a:schemeClr val="tx1">
                    <a:lumMod val="95000"/>
                    <a:lumOff val="5000"/>
                  </a:schemeClr>
                </a:solidFill>
              </a:rPr>
              <a:t>Suriani</a:t>
            </a:r>
            <a:r>
              <a:rPr lang="en-US" dirty="0">
                <a:solidFill>
                  <a:schemeClr val="tx1">
                    <a:lumMod val="95000"/>
                    <a:lumOff val="5000"/>
                  </a:schemeClr>
                </a:solidFill>
              </a:rPr>
              <a:t>, </a:t>
            </a:r>
            <a:r>
              <a:rPr lang="en-US" dirty="0" err="1">
                <a:solidFill>
                  <a:schemeClr val="tx1">
                    <a:lumMod val="95000"/>
                    <a:lumOff val="5000"/>
                  </a:schemeClr>
                </a:solidFill>
              </a:rPr>
              <a:t>Mr</a:t>
            </a:r>
            <a:r>
              <a:rPr lang="en-US" dirty="0">
                <a:solidFill>
                  <a:schemeClr val="tx1">
                    <a:lumMod val="95000"/>
                    <a:lumOff val="5000"/>
                  </a:schemeClr>
                </a:solidFill>
              </a:rPr>
              <a:t> </a:t>
            </a:r>
            <a:r>
              <a:rPr lang="en-US" dirty="0" err="1">
                <a:solidFill>
                  <a:schemeClr val="tx1">
                    <a:lumMod val="95000"/>
                    <a:lumOff val="5000"/>
                  </a:schemeClr>
                </a:solidFill>
              </a:rPr>
              <a:t>Subbarow</a:t>
            </a:r>
            <a:r>
              <a:rPr lang="en-US" dirty="0">
                <a:solidFill>
                  <a:schemeClr val="tx1">
                    <a:lumMod val="95000"/>
                    <a:lumOff val="5000"/>
                  </a:schemeClr>
                </a:solidFill>
              </a:rPr>
              <a:t>, </a:t>
            </a:r>
            <a:r>
              <a:rPr lang="en-US" dirty="0" err="1">
                <a:solidFill>
                  <a:schemeClr val="tx1">
                    <a:lumMod val="95000"/>
                    <a:lumOff val="5000"/>
                  </a:schemeClr>
                </a:solidFill>
              </a:rPr>
              <a:t>Azmina</a:t>
            </a:r>
            <a:r>
              <a:rPr lang="en-US" dirty="0">
                <a:solidFill>
                  <a:schemeClr val="tx1">
                    <a:lumMod val="95000"/>
                    <a:lumOff val="5000"/>
                  </a:schemeClr>
                </a:solidFill>
              </a:rPr>
              <a:t>, </a:t>
            </a:r>
            <a:r>
              <a:rPr lang="en-US" dirty="0" err="1">
                <a:solidFill>
                  <a:schemeClr val="tx1">
                    <a:lumMod val="95000"/>
                    <a:lumOff val="5000"/>
                  </a:schemeClr>
                </a:solidFill>
              </a:rPr>
              <a:t>Ikmal</a:t>
            </a:r>
            <a:r>
              <a:rPr lang="en-US" dirty="0">
                <a:solidFill>
                  <a:schemeClr val="tx1">
                    <a:lumMod val="95000"/>
                    <a:lumOff val="5000"/>
                  </a:schemeClr>
                </a:solidFill>
              </a:rPr>
              <a:t> </a:t>
            </a:r>
          </a:p>
        </p:txBody>
      </p:sp>
    </p:spTree>
    <p:extLst>
      <p:ext uri="{BB962C8B-B14F-4D97-AF65-F5344CB8AC3E}">
        <p14:creationId xmlns:p14="http://schemas.microsoft.com/office/powerpoint/2010/main" val="17037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343F-A9FD-4812-9DF6-CDE01A32B4F7}"/>
              </a:ext>
            </a:extLst>
          </p:cNvPr>
          <p:cNvSpPr>
            <a:spLocks noGrp="1"/>
          </p:cNvSpPr>
          <p:nvPr>
            <p:ph type="title"/>
          </p:nvPr>
        </p:nvSpPr>
        <p:spPr/>
        <p:txBody>
          <a:bodyPr/>
          <a:lstStyle/>
          <a:p>
            <a:r>
              <a:rPr lang="en-US" dirty="0"/>
              <a:t>Questions to discuss in 4 breakout sessions</a:t>
            </a:r>
          </a:p>
        </p:txBody>
      </p:sp>
      <p:sp>
        <p:nvSpPr>
          <p:cNvPr id="3" name="Content Placeholder 2">
            <a:extLst>
              <a:ext uri="{FF2B5EF4-FFF2-40B4-BE49-F238E27FC236}">
                <a16:creationId xmlns:a16="http://schemas.microsoft.com/office/drawing/2014/main" id="{D8866C08-D16B-4A4B-AA6B-3AEADEFC7E02}"/>
              </a:ext>
            </a:extLst>
          </p:cNvPr>
          <p:cNvSpPr>
            <a:spLocks noGrp="1"/>
          </p:cNvSpPr>
          <p:nvPr>
            <p:ph idx="1"/>
          </p:nvPr>
        </p:nvSpPr>
        <p:spPr/>
        <p:txBody>
          <a:bodyPr/>
          <a:lstStyle/>
          <a:p>
            <a:pPr>
              <a:buFont typeface="Arial" panose="020B0604020202020204" pitchFamily="34" charset="0"/>
              <a:buChar char="•"/>
            </a:pPr>
            <a:r>
              <a:rPr lang="en-US" b="0" i="0" u="none" strike="noStrike" dirty="0">
                <a:solidFill>
                  <a:srgbClr val="000000"/>
                </a:solidFill>
                <a:effectLst/>
              </a:rPr>
              <a:t>Quick introductions – get to know who is in your room</a:t>
            </a:r>
            <a:endParaRPr lang="en-US" dirty="0"/>
          </a:p>
          <a:p>
            <a:pPr>
              <a:buFont typeface="Arial" panose="020B0604020202020204" pitchFamily="34" charset="0"/>
              <a:buChar char="•"/>
            </a:pPr>
            <a:r>
              <a:rPr lang="en-US" b="0" i="0" u="none" strike="noStrike" dirty="0">
                <a:solidFill>
                  <a:srgbClr val="000000"/>
                </a:solidFill>
                <a:effectLst/>
              </a:rPr>
              <a:t>What research would you like to do or see on SFHs in the next year or two?</a:t>
            </a:r>
            <a:endParaRPr lang="en-US" dirty="0"/>
          </a:p>
          <a:p>
            <a:pPr>
              <a:buFont typeface="Arial" panose="020B0604020202020204" pitchFamily="34" charset="0"/>
              <a:buChar char="•"/>
            </a:pPr>
            <a:r>
              <a:rPr lang="en-US" b="0" i="0" u="none" strike="noStrike" dirty="0">
                <a:solidFill>
                  <a:srgbClr val="000000"/>
                </a:solidFill>
                <a:effectLst/>
              </a:rPr>
              <a:t>Or if you work in policy or practice do you have an opportunity to work with researchers on SHS? </a:t>
            </a:r>
            <a:endParaRPr lang="en-US" dirty="0"/>
          </a:p>
          <a:p>
            <a:pPr>
              <a:buFont typeface="Arial" panose="020B0604020202020204" pitchFamily="34" charset="0"/>
              <a:buChar char="•"/>
            </a:pPr>
            <a:r>
              <a:rPr lang="en-US" b="0" i="0" u="none" strike="noStrike" dirty="0">
                <a:solidFill>
                  <a:srgbClr val="000000"/>
                </a:solidFill>
                <a:effectLst/>
              </a:rPr>
              <a:t>News/idea or upcoming activity in 2021/22 (including potential funding)</a:t>
            </a:r>
          </a:p>
          <a:p>
            <a:pPr>
              <a:buFont typeface="Arial" panose="020B0604020202020204" pitchFamily="34" charset="0"/>
              <a:buChar char="•"/>
            </a:pPr>
            <a:endParaRPr lang="en-US" dirty="0">
              <a:solidFill>
                <a:srgbClr val="000000"/>
              </a:solidFill>
            </a:endParaRPr>
          </a:p>
          <a:p>
            <a:pPr>
              <a:buFont typeface="Arial" panose="020B0604020202020204" pitchFamily="34" charset="0"/>
              <a:buChar char="•"/>
            </a:pPr>
            <a:r>
              <a:rPr lang="en-US" dirty="0">
                <a:solidFill>
                  <a:srgbClr val="000000"/>
                </a:solidFill>
              </a:rPr>
              <a:t>Use the ‘</a:t>
            </a:r>
            <a:r>
              <a:rPr lang="en-US" dirty="0" err="1">
                <a:solidFill>
                  <a:srgbClr val="000000"/>
                </a:solidFill>
              </a:rPr>
              <a:t>jamboard</a:t>
            </a:r>
            <a:r>
              <a:rPr lang="en-US" dirty="0">
                <a:solidFill>
                  <a:srgbClr val="000000"/>
                </a:solidFill>
              </a:rPr>
              <a:t>’ to enter your thoughts if possible</a:t>
            </a:r>
          </a:p>
          <a:p>
            <a:pPr>
              <a:buFont typeface="Arial" panose="020B0604020202020204" pitchFamily="34" charset="0"/>
              <a:buChar char="•"/>
            </a:pPr>
            <a:r>
              <a:rPr lang="en-US" dirty="0">
                <a:solidFill>
                  <a:srgbClr val="000000"/>
                </a:solidFill>
              </a:rPr>
              <a:t>Feel free to write in English or Malay – whatever is easiest for you</a:t>
            </a:r>
          </a:p>
          <a:p>
            <a:pPr>
              <a:buFont typeface="Arial" panose="020B0604020202020204" pitchFamily="34" charset="0"/>
              <a:buChar char="•"/>
            </a:pPr>
            <a:r>
              <a:rPr lang="en-US" dirty="0">
                <a:solidFill>
                  <a:srgbClr val="000000"/>
                </a:solidFill>
              </a:rPr>
              <a:t>The </a:t>
            </a:r>
            <a:r>
              <a:rPr lang="en-US" dirty="0" err="1">
                <a:solidFill>
                  <a:srgbClr val="000000"/>
                </a:solidFill>
              </a:rPr>
              <a:t>jamboard</a:t>
            </a:r>
            <a:r>
              <a:rPr lang="en-US" dirty="0">
                <a:solidFill>
                  <a:srgbClr val="000000"/>
                </a:solidFill>
              </a:rPr>
              <a:t> will remain open after the meeting</a:t>
            </a:r>
            <a:endParaRPr lang="en-US" dirty="0"/>
          </a:p>
          <a:p>
            <a:endParaRPr lang="en-US" dirty="0"/>
          </a:p>
        </p:txBody>
      </p:sp>
    </p:spTree>
    <p:extLst>
      <p:ext uri="{BB962C8B-B14F-4D97-AF65-F5344CB8AC3E}">
        <p14:creationId xmlns:p14="http://schemas.microsoft.com/office/powerpoint/2010/main" val="101252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 rules </a:t>
            </a:r>
          </a:p>
        </p:txBody>
      </p:sp>
      <p:sp>
        <p:nvSpPr>
          <p:cNvPr id="3" name="Content Placeholder 2"/>
          <p:cNvSpPr>
            <a:spLocks noGrp="1"/>
          </p:cNvSpPr>
          <p:nvPr>
            <p:ph idx="1"/>
          </p:nvPr>
        </p:nvSpPr>
        <p:spPr/>
        <p:txBody>
          <a:bodyPr/>
          <a:lstStyle/>
          <a:p>
            <a:r>
              <a:rPr lang="en-GB" dirty="0"/>
              <a:t>Please mute yourself unless you wish to speak</a:t>
            </a:r>
          </a:p>
          <a:p>
            <a:r>
              <a:rPr lang="en-GB" dirty="0"/>
              <a:t>Use the chat function to indicate you have a question or raise your hand</a:t>
            </a:r>
          </a:p>
          <a:p>
            <a:r>
              <a:rPr lang="en-GB" dirty="0"/>
              <a:t>We hope we can leave the video function switched on but if audio becomes poor we may switch videos off</a:t>
            </a:r>
          </a:p>
          <a:p>
            <a:endParaRPr lang="en-GB" dirty="0"/>
          </a:p>
        </p:txBody>
      </p:sp>
    </p:spTree>
    <p:extLst>
      <p:ext uri="{BB962C8B-B14F-4D97-AF65-F5344CB8AC3E}">
        <p14:creationId xmlns:p14="http://schemas.microsoft.com/office/powerpoint/2010/main" val="53948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343F-A9FD-4812-9DF6-CDE01A32B4F7}"/>
              </a:ext>
            </a:extLst>
          </p:cNvPr>
          <p:cNvSpPr>
            <a:spLocks noGrp="1"/>
          </p:cNvSpPr>
          <p:nvPr>
            <p:ph type="title"/>
          </p:nvPr>
        </p:nvSpPr>
        <p:spPr/>
        <p:txBody>
          <a:bodyPr/>
          <a:lstStyle/>
          <a:p>
            <a:r>
              <a:rPr lang="en-US" dirty="0"/>
              <a:t>The </a:t>
            </a:r>
            <a:r>
              <a:rPr lang="en-US" dirty="0" err="1"/>
              <a:t>Jamboard</a:t>
            </a:r>
            <a:r>
              <a:rPr lang="en-US" dirty="0"/>
              <a:t> and QR Code</a:t>
            </a:r>
          </a:p>
        </p:txBody>
      </p:sp>
      <p:sp>
        <p:nvSpPr>
          <p:cNvPr id="3" name="Content Placeholder 2">
            <a:extLst>
              <a:ext uri="{FF2B5EF4-FFF2-40B4-BE49-F238E27FC236}">
                <a16:creationId xmlns:a16="http://schemas.microsoft.com/office/drawing/2014/main" id="{D8866C08-D16B-4A4B-AA6B-3AEADEFC7E02}"/>
              </a:ext>
            </a:extLst>
          </p:cNvPr>
          <p:cNvSpPr>
            <a:spLocks noGrp="1"/>
          </p:cNvSpPr>
          <p:nvPr>
            <p:ph idx="1"/>
          </p:nvPr>
        </p:nvSpPr>
        <p:spPr/>
        <p:txBody>
          <a:bodyPr/>
          <a:lstStyle/>
          <a:p>
            <a:r>
              <a:rPr lang="en-US" dirty="0">
                <a:solidFill>
                  <a:srgbClr val="000000"/>
                </a:solidFill>
                <a:hlinkClick r:id="rId2"/>
              </a:rPr>
              <a:t>https://jamboard.google.com/d/187vNUIbexbnAIVD47jHndZN4_y20fr3sdGvqWxvNLJk/viewer?f=0</a:t>
            </a:r>
            <a:endParaRPr lang="en-US" dirty="0">
              <a:solidFill>
                <a:srgbClr val="000000"/>
              </a:solidFill>
            </a:endParaRPr>
          </a:p>
          <a:p>
            <a:endParaRPr lang="en-US" dirty="0"/>
          </a:p>
        </p:txBody>
      </p:sp>
      <p:pic>
        <p:nvPicPr>
          <p:cNvPr id="4" name="Picture 3"/>
          <p:cNvPicPr>
            <a:picLocks noChangeAspect="1"/>
          </p:cNvPicPr>
          <p:nvPr/>
        </p:nvPicPr>
        <p:blipFill>
          <a:blip r:embed="rId3"/>
          <a:stretch>
            <a:fillRect/>
          </a:stretch>
        </p:blipFill>
        <p:spPr>
          <a:xfrm>
            <a:off x="1594625" y="2524681"/>
            <a:ext cx="6528010" cy="3519279"/>
          </a:xfrm>
          <a:prstGeom prst="rect">
            <a:avLst/>
          </a:prstGeom>
        </p:spPr>
      </p:pic>
      <p:cxnSp>
        <p:nvCxnSpPr>
          <p:cNvPr id="6" name="Straight Arrow Connector 5"/>
          <p:cNvCxnSpPr/>
          <p:nvPr/>
        </p:nvCxnSpPr>
        <p:spPr>
          <a:xfrm>
            <a:off x="858644" y="3824868"/>
            <a:ext cx="735981" cy="546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5688" y="3100039"/>
            <a:ext cx="713678" cy="1015663"/>
          </a:xfrm>
          <a:prstGeom prst="rect">
            <a:avLst/>
          </a:prstGeom>
          <a:noFill/>
        </p:spPr>
        <p:txBody>
          <a:bodyPr wrap="square" rtlCol="0">
            <a:spAutoFit/>
          </a:bodyPr>
          <a:lstStyle/>
          <a:p>
            <a:r>
              <a:rPr lang="en-GB" sz="1200" dirty="0"/>
              <a:t>Menu bar for text box or sticky note</a:t>
            </a:r>
          </a:p>
        </p:txBody>
      </p:sp>
      <p:pic>
        <p:nvPicPr>
          <p:cNvPr id="7" name="Picture 6" descr="Qr code&#10;&#10;Description automatically generated">
            <a:extLst>
              <a:ext uri="{FF2B5EF4-FFF2-40B4-BE49-F238E27FC236}">
                <a16:creationId xmlns:a16="http://schemas.microsoft.com/office/drawing/2014/main" id="{BA7B7888-6BFE-43AE-A273-F49991C83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928" y="269412"/>
            <a:ext cx="1325563" cy="1325563"/>
          </a:xfrm>
          <a:prstGeom prst="rect">
            <a:avLst/>
          </a:prstGeom>
        </p:spPr>
      </p:pic>
    </p:spTree>
    <p:extLst>
      <p:ext uri="{BB962C8B-B14F-4D97-AF65-F5344CB8AC3E}">
        <p14:creationId xmlns:p14="http://schemas.microsoft.com/office/powerpoint/2010/main" val="176151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This work was supported by a Newton Fund Impact Scheme </a:t>
            </a:r>
            <a:r>
              <a:rPr lang="en-GB" dirty="0"/>
              <a:t>grant, ID 534474856, under the Newton-</a:t>
            </a:r>
            <a:r>
              <a:rPr lang="en-GB" dirty="0" err="1"/>
              <a:t>Ungku</a:t>
            </a:r>
            <a:r>
              <a:rPr lang="en-GB" dirty="0"/>
              <a:t> Omar Fund partnership. The grant is funded by the UK Department for Business, Energy and Industrial Strategy and MIGHT and delivered by the British Council. For further information, please visit www.newtonfund.ac.uk.</a:t>
            </a:r>
            <a:endParaRPr lang="en-US" dirty="0"/>
          </a:p>
          <a:p>
            <a:endParaRPr lang="en-GB" dirty="0"/>
          </a:p>
        </p:txBody>
      </p:sp>
      <p:sp>
        <p:nvSpPr>
          <p:cNvPr id="4" name="Title 1">
            <a:extLst>
              <a:ext uri="{FF2B5EF4-FFF2-40B4-BE49-F238E27FC236}">
                <a16:creationId xmlns:a16="http://schemas.microsoft.com/office/drawing/2014/main" id="{17F3E059-D2EB-40FB-A2C5-17B926A393ED}"/>
              </a:ext>
            </a:extLst>
          </p:cNvPr>
          <p:cNvSpPr>
            <a:spLocks noGrp="1"/>
          </p:cNvSpPr>
          <p:nvPr>
            <p:ph type="title"/>
          </p:nvPr>
        </p:nvSpPr>
        <p:spPr>
          <a:xfrm>
            <a:off x="623888" y="2117873"/>
            <a:ext cx="7886700" cy="1416899"/>
          </a:xfrm>
        </p:spPr>
        <p:txBody>
          <a:bodyPr>
            <a:normAutofit fontScale="90000"/>
          </a:bodyPr>
          <a:lstStyle/>
          <a:p>
            <a:r>
              <a:rPr lang="en-GB" sz="4800" dirty="0"/>
              <a:t>Thank You!</a:t>
            </a:r>
            <a:br>
              <a:rPr lang="en-GB" sz="4800" dirty="0"/>
            </a:br>
            <a:r>
              <a:rPr lang="en-GB" sz="4800" dirty="0"/>
              <a:t>And let us take a group photo before we start…</a:t>
            </a:r>
          </a:p>
        </p:txBody>
      </p:sp>
    </p:spTree>
    <p:extLst>
      <p:ext uri="{BB962C8B-B14F-4D97-AF65-F5344CB8AC3E}">
        <p14:creationId xmlns:p14="http://schemas.microsoft.com/office/powerpoint/2010/main" val="174750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46" y="414288"/>
            <a:ext cx="6858000" cy="1325563"/>
          </a:xfrm>
        </p:spPr>
        <p:txBody>
          <a:bodyPr/>
          <a:lstStyle/>
          <a:p>
            <a:r>
              <a:rPr lang="en-GB" dirty="0" err="1"/>
              <a:t>Mentimeter</a:t>
            </a:r>
            <a:r>
              <a:rPr lang="en-GB" dirty="0"/>
              <a:t> Engagement Session</a:t>
            </a:r>
          </a:p>
        </p:txBody>
      </p:sp>
      <p:sp>
        <p:nvSpPr>
          <p:cNvPr id="4" name="Content Placeholder 2"/>
          <p:cNvSpPr txBox="1">
            <a:spLocks/>
          </p:cNvSpPr>
          <p:nvPr/>
        </p:nvSpPr>
        <p:spPr>
          <a:xfrm>
            <a:off x="770857" y="1956121"/>
            <a:ext cx="3835196" cy="15178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Using your phones, go to </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https://www.menti.com/</a:t>
            </a:r>
            <a:r>
              <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rPr>
              <a:t> and key in the code 1 1 1 0 3 0 5 5 and click submit</a:t>
            </a:r>
          </a:p>
        </p:txBody>
      </p:sp>
      <p:pic>
        <p:nvPicPr>
          <p:cNvPr id="5" name="Picture 4">
            <a:extLst>
              <a:ext uri="{FF2B5EF4-FFF2-40B4-BE49-F238E27FC236}">
                <a16:creationId xmlns:a16="http://schemas.microsoft.com/office/drawing/2014/main" id="{D8BD1C40-4193-4117-B109-A85F2B897A49}"/>
              </a:ext>
            </a:extLst>
          </p:cNvPr>
          <p:cNvPicPr>
            <a:picLocks noChangeAspect="1"/>
          </p:cNvPicPr>
          <p:nvPr/>
        </p:nvPicPr>
        <p:blipFill>
          <a:blip r:embed="rId4"/>
          <a:stretch>
            <a:fillRect/>
          </a:stretch>
        </p:blipFill>
        <p:spPr>
          <a:xfrm>
            <a:off x="6053867" y="110675"/>
            <a:ext cx="1310320" cy="1481814"/>
          </a:xfrm>
          <a:prstGeom prst="rect">
            <a:avLst/>
          </a:prstGeom>
        </p:spPr>
      </p:pic>
      <p:sp>
        <p:nvSpPr>
          <p:cNvPr id="6" name="Content Placeholder 3">
            <a:extLst>
              <a:ext uri="{FF2B5EF4-FFF2-40B4-BE49-F238E27FC236}">
                <a16:creationId xmlns:a16="http://schemas.microsoft.com/office/drawing/2014/main" id="{5125F5BA-33B4-431F-A26D-5E8492746D7C}"/>
              </a:ext>
            </a:extLst>
          </p:cNvPr>
          <p:cNvSpPr>
            <a:spLocks noGrp="1"/>
          </p:cNvSpPr>
          <p:nvPr>
            <p:ph sz="half" idx="1"/>
          </p:nvPr>
        </p:nvSpPr>
        <p:spPr>
          <a:xfrm>
            <a:off x="628649" y="3359831"/>
            <a:ext cx="4698263" cy="2472070"/>
          </a:xfrm>
        </p:spPr>
        <p:txBody>
          <a:bodyPr>
            <a:normAutofit/>
          </a:bodyPr>
          <a:lstStyle/>
          <a:p>
            <a:pPr lvl="1"/>
            <a:r>
              <a:rPr lang="en-GB" sz="2400" dirty="0"/>
              <a:t>We will generate the results of the poll on the screen.</a:t>
            </a:r>
          </a:p>
          <a:p>
            <a:pPr lvl="1"/>
            <a:endParaRPr lang="en-GB" sz="2400" dirty="0"/>
          </a:p>
          <a:p>
            <a:pPr marL="0" indent="0">
              <a:buNone/>
            </a:pPr>
            <a:endParaRPr lang="en-GB" dirty="0"/>
          </a:p>
        </p:txBody>
      </p:sp>
      <p:pic>
        <p:nvPicPr>
          <p:cNvPr id="7" name="Picture 6" descr="Qr code&#10;&#10;Description automatically generated">
            <a:extLst>
              <a:ext uri="{FF2B5EF4-FFF2-40B4-BE49-F238E27FC236}">
                <a16:creationId xmlns:a16="http://schemas.microsoft.com/office/drawing/2014/main" id="{2591FE0A-BA03-4ED8-84BB-307F20B23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882" y="3429000"/>
            <a:ext cx="2919719" cy="2472070"/>
          </a:xfrm>
          <a:prstGeom prst="rect">
            <a:avLst/>
          </a:prstGeom>
        </p:spPr>
      </p:pic>
      <p:pic>
        <p:nvPicPr>
          <p:cNvPr id="2050" name="Picture 2" descr="Two Toned Pink &amp;quot;Please Scan Me Thank You&amp;quot; Stickers-3&amp;quot; by 2&amp;quot; -500 ct. | eBay">
            <a:extLst>
              <a:ext uri="{FF2B5EF4-FFF2-40B4-BE49-F238E27FC236}">
                <a16:creationId xmlns:a16="http://schemas.microsoft.com/office/drawing/2014/main" id="{399B32F9-8470-4067-99B4-F397BBBA5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622" y="1832079"/>
            <a:ext cx="2004241" cy="147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5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15C7-52F5-4D10-B054-13852C8E5E0F}"/>
              </a:ext>
            </a:extLst>
          </p:cNvPr>
          <p:cNvSpPr>
            <a:spLocks noGrp="1"/>
          </p:cNvSpPr>
          <p:nvPr>
            <p:ph type="title"/>
          </p:nvPr>
        </p:nvSpPr>
        <p:spPr>
          <a:xfrm>
            <a:off x="628650" y="365126"/>
            <a:ext cx="6858000" cy="1325563"/>
          </a:xfrm>
        </p:spPr>
        <p:txBody>
          <a:bodyPr anchor="ctr">
            <a:normAutofit/>
          </a:bodyPr>
          <a:lstStyle/>
          <a:p>
            <a:r>
              <a:rPr lang="en-US" sz="3100"/>
              <a:t>Follow us on our social media and we can be reached via our FB page and webpage</a:t>
            </a:r>
          </a:p>
        </p:txBody>
      </p:sp>
      <p:pic>
        <p:nvPicPr>
          <p:cNvPr id="5" name="Picture 4" descr="Graphical user interface, website&#10;&#10;Description automatically generated">
            <a:extLst>
              <a:ext uri="{FF2B5EF4-FFF2-40B4-BE49-F238E27FC236}">
                <a16:creationId xmlns:a16="http://schemas.microsoft.com/office/drawing/2014/main" id="{F6F3667D-7B05-422D-80A2-4F3D8A721CB7}"/>
              </a:ext>
            </a:extLst>
          </p:cNvPr>
          <p:cNvPicPr>
            <a:picLocks noChangeAspect="1"/>
          </p:cNvPicPr>
          <p:nvPr/>
        </p:nvPicPr>
        <p:blipFill rotWithShape="1">
          <a:blip r:embed="rId2">
            <a:extLst>
              <a:ext uri="{28A0092B-C50C-407E-A947-70E740481C1C}">
                <a14:useLocalDpi xmlns:a14="http://schemas.microsoft.com/office/drawing/2010/main" val="0"/>
              </a:ext>
            </a:extLst>
          </a:blip>
          <a:srcRect t="2765" b="9094"/>
          <a:stretch/>
        </p:blipFill>
        <p:spPr>
          <a:xfrm>
            <a:off x="704144" y="1825625"/>
            <a:ext cx="7735712" cy="4192403"/>
          </a:xfrm>
          <a:prstGeom prst="rect">
            <a:avLst/>
          </a:prstGeom>
          <a:noFill/>
        </p:spPr>
      </p:pic>
    </p:spTree>
    <p:extLst>
      <p:ext uri="{BB962C8B-B14F-4D97-AF65-F5344CB8AC3E}">
        <p14:creationId xmlns:p14="http://schemas.microsoft.com/office/powerpoint/2010/main" val="77782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This work was supported by a Newton Fund Impact Scheme </a:t>
            </a:r>
            <a:r>
              <a:rPr lang="en-GB" dirty="0"/>
              <a:t>grant, ID 534474856, under the Newton-</a:t>
            </a:r>
            <a:r>
              <a:rPr lang="en-GB" dirty="0" err="1"/>
              <a:t>Ungku</a:t>
            </a:r>
            <a:r>
              <a:rPr lang="en-GB" dirty="0"/>
              <a:t> Omar Fund partnership. The grant is funded by the UK Department for Business, Energy and Industrial Strategy and MIGHT and delivered by the British Council. For further information, please visit www.newtonfund.ac.uk.</a:t>
            </a:r>
            <a:endParaRPr lang="en-US" dirty="0"/>
          </a:p>
          <a:p>
            <a:endParaRPr lang="en-GB" dirty="0"/>
          </a:p>
        </p:txBody>
      </p:sp>
      <p:sp>
        <p:nvSpPr>
          <p:cNvPr id="4" name="Title 1">
            <a:extLst>
              <a:ext uri="{FF2B5EF4-FFF2-40B4-BE49-F238E27FC236}">
                <a16:creationId xmlns:a16="http://schemas.microsoft.com/office/drawing/2014/main" id="{17F3E059-D2EB-40FB-A2C5-17B926A393ED}"/>
              </a:ext>
            </a:extLst>
          </p:cNvPr>
          <p:cNvSpPr>
            <a:spLocks noGrp="1"/>
          </p:cNvSpPr>
          <p:nvPr>
            <p:ph type="title"/>
          </p:nvPr>
        </p:nvSpPr>
        <p:spPr>
          <a:xfrm>
            <a:off x="623888" y="2117873"/>
            <a:ext cx="7886700" cy="1416899"/>
          </a:xfrm>
        </p:spPr>
        <p:txBody>
          <a:bodyPr>
            <a:normAutofit/>
          </a:bodyPr>
          <a:lstStyle/>
          <a:p>
            <a:r>
              <a:rPr lang="en-GB" sz="4800" dirty="0"/>
              <a:t>Thank You!</a:t>
            </a:r>
          </a:p>
        </p:txBody>
      </p:sp>
    </p:spTree>
    <p:extLst>
      <p:ext uri="{BB962C8B-B14F-4D97-AF65-F5344CB8AC3E}">
        <p14:creationId xmlns:p14="http://schemas.microsoft.com/office/powerpoint/2010/main" val="217515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66397"/>
            <a:ext cx="8229600" cy="500658"/>
          </a:xfrm>
        </p:spPr>
        <p:txBody>
          <a:bodyPr>
            <a:noAutofit/>
          </a:bodyPr>
          <a:lstStyle/>
          <a:p>
            <a:r>
              <a:rPr lang="en-GB" dirty="0" err="1"/>
              <a:t>MyFamily</a:t>
            </a:r>
            <a:r>
              <a:rPr lang="en-GB" dirty="0"/>
              <a:t> </a:t>
            </a:r>
            <a:r>
              <a:rPr lang="en-GB" dirty="0" err="1"/>
              <a:t>MySmoke</a:t>
            </a:r>
            <a:r>
              <a:rPr lang="en-GB" dirty="0"/>
              <a:t> co-PI</a:t>
            </a:r>
          </a:p>
        </p:txBody>
      </p:sp>
      <p:pic>
        <p:nvPicPr>
          <p:cNvPr id="7" name="Picture Placeholder 5">
            <a:extLst>
              <a:ext uri="{FF2B5EF4-FFF2-40B4-BE49-F238E27FC236}">
                <a16:creationId xmlns:a16="http://schemas.microsoft.com/office/drawing/2014/main" id="{A84AAE1B-4C78-438D-9339-A46583506DE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5878" r="15878"/>
          <a:stretch>
            <a:fillRect/>
          </a:stretch>
        </p:blipFill>
        <p:spPr>
          <a:xfrm>
            <a:off x="597497" y="1857829"/>
            <a:ext cx="3873132" cy="3771406"/>
          </a:xfrm>
        </p:spPr>
      </p:pic>
      <p:sp>
        <p:nvSpPr>
          <p:cNvPr id="8" name="Content Placeholder 3">
            <a:extLst>
              <a:ext uri="{FF2B5EF4-FFF2-40B4-BE49-F238E27FC236}">
                <a16:creationId xmlns:a16="http://schemas.microsoft.com/office/drawing/2014/main" id="{BECE4847-5B25-4BDE-B8FE-FD69AD393612}"/>
              </a:ext>
            </a:extLst>
          </p:cNvPr>
          <p:cNvSpPr txBox="1">
            <a:spLocks/>
          </p:cNvSpPr>
          <p:nvPr/>
        </p:nvSpPr>
        <p:spPr>
          <a:xfrm>
            <a:off x="4560277" y="1857829"/>
            <a:ext cx="4235380" cy="399596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2200" b="1" dirty="0">
                <a:solidFill>
                  <a:prstClr val="black"/>
                </a:solidFill>
              </a:rPr>
              <a:t>Dr Sean Semple</a:t>
            </a:r>
          </a:p>
          <a:p>
            <a:pPr marL="0" indent="0" defTabSz="914400">
              <a:lnSpc>
                <a:spcPct val="100000"/>
              </a:lnSpc>
              <a:spcBef>
                <a:spcPts val="0"/>
              </a:spcBef>
              <a:buFont typeface="Arial" panose="020B0604020202020204" pitchFamily="34" charset="0"/>
              <a:buNone/>
            </a:pPr>
            <a:r>
              <a:rPr lang="en-GB" sz="2200" dirty="0">
                <a:solidFill>
                  <a:prstClr val="black"/>
                </a:solidFill>
              </a:rPr>
              <a:t>University of Stirling</a:t>
            </a:r>
          </a:p>
          <a:p>
            <a:pPr marL="0" indent="0" defTabSz="914400">
              <a:lnSpc>
                <a:spcPct val="100000"/>
              </a:lnSpc>
              <a:spcBef>
                <a:spcPts val="0"/>
              </a:spcBef>
              <a:buFont typeface="Arial" panose="020B0604020202020204" pitchFamily="34" charset="0"/>
              <a:buNone/>
            </a:pPr>
            <a:r>
              <a:rPr lang="en-GB" sz="2200" dirty="0">
                <a:solidFill>
                  <a:prstClr val="black"/>
                </a:solidFill>
              </a:rPr>
              <a:t>Email: </a:t>
            </a:r>
            <a:r>
              <a:rPr lang="en-GB" sz="2200" dirty="0">
                <a:solidFill>
                  <a:prstClr val="black"/>
                </a:solidFill>
                <a:hlinkClick r:id="rId4"/>
              </a:rPr>
              <a:t>sean</a:t>
            </a:r>
            <a:r>
              <a:rPr lang="en-GB" dirty="0">
                <a:solidFill>
                  <a:prstClr val="black"/>
                </a:solidFill>
                <a:hlinkClick r:id="rId4"/>
              </a:rPr>
              <a:t>.semple@stir.ac.uk</a:t>
            </a:r>
            <a:r>
              <a:rPr lang="en-GB" dirty="0">
                <a:solidFill>
                  <a:prstClr val="black"/>
                </a:solidFill>
              </a:rPr>
              <a:t> </a:t>
            </a:r>
            <a:r>
              <a:rPr lang="en-GB" sz="2200" dirty="0">
                <a:solidFill>
                  <a:prstClr val="black"/>
                </a:solidFill>
              </a:rPr>
              <a:t> </a:t>
            </a:r>
          </a:p>
          <a:p>
            <a:endParaRPr lang="en-GB" sz="2200" dirty="0"/>
          </a:p>
          <a:p>
            <a:r>
              <a:rPr lang="en-GB" dirty="0"/>
              <a:t>Interests: measuring exposure to hazards; tobacco control; using exposure information to change behaviour</a:t>
            </a:r>
          </a:p>
          <a:p>
            <a:endParaRPr lang="en-GB" sz="2200" dirty="0"/>
          </a:p>
          <a:p>
            <a:r>
              <a:rPr lang="en-GB" dirty="0"/>
              <a:t>Smoke-free homes work for 15 years</a:t>
            </a:r>
            <a:endParaRPr lang="en-GB" sz="2200" dirty="0"/>
          </a:p>
        </p:txBody>
      </p:sp>
    </p:spTree>
    <p:extLst>
      <p:ext uri="{BB962C8B-B14F-4D97-AF65-F5344CB8AC3E}">
        <p14:creationId xmlns:p14="http://schemas.microsoft.com/office/powerpoint/2010/main" val="143815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MyFamily</a:t>
            </a:r>
            <a:r>
              <a:rPr lang="en-GB" dirty="0"/>
              <a:t> </a:t>
            </a:r>
            <a:r>
              <a:rPr lang="en-GB" dirty="0" err="1"/>
              <a:t>MySmoke</a:t>
            </a:r>
            <a:r>
              <a:rPr lang="en-GB" dirty="0"/>
              <a:t> co-PI</a:t>
            </a:r>
          </a:p>
        </p:txBody>
      </p:sp>
      <p:sp>
        <p:nvSpPr>
          <p:cNvPr id="4" name="Content Placeholder 3"/>
          <p:cNvSpPr>
            <a:spLocks noGrp="1"/>
          </p:cNvSpPr>
          <p:nvPr>
            <p:ph idx="13"/>
          </p:nvPr>
        </p:nvSpPr>
        <p:spPr>
          <a:xfrm>
            <a:off x="3887391" y="1808810"/>
            <a:ext cx="4661386" cy="4052241"/>
          </a:xfrm>
        </p:spPr>
        <p:txBody>
          <a:bodyPr>
            <a:normAutofit/>
          </a:bodyPr>
          <a:lstStyle/>
          <a:p>
            <a:pPr marL="0" lvl="0" indent="0" defTabSz="914400">
              <a:lnSpc>
                <a:spcPct val="100000"/>
              </a:lnSpc>
              <a:spcBef>
                <a:spcPts val="0"/>
              </a:spcBef>
              <a:buNone/>
            </a:pPr>
            <a:r>
              <a:rPr lang="en-GB" sz="2200" b="1" dirty="0">
                <a:solidFill>
                  <a:prstClr val="black"/>
                </a:solidFill>
              </a:rPr>
              <a:t>Emilia Abidin, </a:t>
            </a:r>
            <a:r>
              <a:rPr lang="en-GB" sz="2200" b="1" dirty="0" err="1">
                <a:solidFill>
                  <a:prstClr val="black"/>
                </a:solidFill>
              </a:rPr>
              <a:t>Ph.D</a:t>
            </a:r>
            <a:endParaRPr lang="en-GB" sz="2200" b="1" dirty="0">
              <a:solidFill>
                <a:prstClr val="black"/>
              </a:solidFill>
            </a:endParaRPr>
          </a:p>
          <a:p>
            <a:pPr marL="0" lvl="0" indent="0" defTabSz="914400">
              <a:lnSpc>
                <a:spcPct val="100000"/>
              </a:lnSpc>
              <a:spcBef>
                <a:spcPts val="0"/>
              </a:spcBef>
              <a:buNone/>
            </a:pPr>
            <a:r>
              <a:rPr lang="en-GB" sz="2200" dirty="0" err="1">
                <a:solidFill>
                  <a:prstClr val="black"/>
                </a:solidFill>
              </a:rPr>
              <a:t>Universiti</a:t>
            </a:r>
            <a:r>
              <a:rPr lang="en-GB" sz="2200" dirty="0">
                <a:solidFill>
                  <a:prstClr val="black"/>
                </a:solidFill>
              </a:rPr>
              <a:t> Putra Malaysia</a:t>
            </a:r>
          </a:p>
          <a:p>
            <a:pPr marL="0" lvl="0" indent="0" defTabSz="914400">
              <a:lnSpc>
                <a:spcPct val="100000"/>
              </a:lnSpc>
              <a:spcBef>
                <a:spcPts val="0"/>
              </a:spcBef>
              <a:buNone/>
            </a:pPr>
            <a:r>
              <a:rPr lang="en-GB" sz="2200" dirty="0">
                <a:solidFill>
                  <a:prstClr val="black"/>
                </a:solidFill>
              </a:rPr>
              <a:t>Email: </a:t>
            </a:r>
            <a:r>
              <a:rPr lang="en-GB" dirty="0">
                <a:solidFill>
                  <a:prstClr val="black"/>
                </a:solidFill>
                <a:hlinkClick r:id="rId2"/>
              </a:rPr>
              <a:t>za_emilia@upm.edu.my</a:t>
            </a:r>
            <a:r>
              <a:rPr lang="en-GB" dirty="0">
                <a:solidFill>
                  <a:prstClr val="black"/>
                </a:solidFill>
              </a:rPr>
              <a:t> </a:t>
            </a:r>
            <a:endParaRPr lang="en-GB" sz="2200" dirty="0">
              <a:solidFill>
                <a:prstClr val="black"/>
              </a:solidFill>
            </a:endParaRPr>
          </a:p>
          <a:p>
            <a:pPr marL="0" lvl="0" indent="0" defTabSz="914400">
              <a:lnSpc>
                <a:spcPct val="100000"/>
              </a:lnSpc>
              <a:spcBef>
                <a:spcPts val="0"/>
              </a:spcBef>
              <a:buNone/>
            </a:pPr>
            <a:r>
              <a:rPr lang="en-GB" sz="2200" dirty="0">
                <a:solidFill>
                  <a:prstClr val="black"/>
                </a:solidFill>
                <a:hlinkClick r:id="rId3"/>
              </a:rPr>
              <a:t>emiliazainal@gmail.com</a:t>
            </a:r>
            <a:r>
              <a:rPr lang="en-GB" sz="2200" dirty="0">
                <a:solidFill>
                  <a:prstClr val="black"/>
                </a:solidFill>
              </a:rPr>
              <a:t> </a:t>
            </a:r>
          </a:p>
          <a:p>
            <a:pPr marL="0" lvl="0" indent="0" defTabSz="914400">
              <a:lnSpc>
                <a:spcPct val="100000"/>
              </a:lnSpc>
              <a:spcBef>
                <a:spcPts val="0"/>
              </a:spcBef>
              <a:buNone/>
            </a:pPr>
            <a:r>
              <a:rPr lang="en-GB" sz="2200" dirty="0">
                <a:solidFill>
                  <a:prstClr val="black"/>
                </a:solidFill>
              </a:rPr>
              <a:t>013-3042644</a:t>
            </a:r>
          </a:p>
          <a:p>
            <a:endParaRPr lang="en-GB" sz="2200" dirty="0"/>
          </a:p>
          <a:p>
            <a:r>
              <a:rPr lang="en-GB" dirty="0"/>
              <a:t>Interests: </a:t>
            </a:r>
            <a:r>
              <a:rPr lang="en-MY" dirty="0"/>
              <a:t>Exposure assessment in air quality, biomarker in </a:t>
            </a:r>
            <a:r>
              <a:rPr lang="en-MY" dirty="0" err="1"/>
              <a:t>secondhand</a:t>
            </a:r>
            <a:r>
              <a:rPr lang="en-MY" dirty="0"/>
              <a:t> smoke exposure and tobacco control</a:t>
            </a:r>
            <a:endParaRPr lang="en-GB" sz="2200" dirty="0"/>
          </a:p>
        </p:txBody>
      </p:sp>
      <p:pic>
        <p:nvPicPr>
          <p:cNvPr id="10" name="Picture 9" descr="A person smiling for the camera&#10;&#10;Description automatically generated with medium confidence">
            <a:extLst>
              <a:ext uri="{FF2B5EF4-FFF2-40B4-BE49-F238E27FC236}">
                <a16:creationId xmlns:a16="http://schemas.microsoft.com/office/drawing/2014/main" id="{68B19005-AD90-4549-A6C1-1726F13ED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520" y="1886101"/>
            <a:ext cx="2228077" cy="3342116"/>
          </a:xfrm>
          <a:prstGeom prst="rect">
            <a:avLst/>
          </a:prstGeom>
        </p:spPr>
      </p:pic>
      <p:pic>
        <p:nvPicPr>
          <p:cNvPr id="1028" name="Picture 4">
            <a:extLst>
              <a:ext uri="{FF2B5EF4-FFF2-40B4-BE49-F238E27FC236}">
                <a16:creationId xmlns:a16="http://schemas.microsoft.com/office/drawing/2014/main" id="{C634E2DA-BACD-4E6F-BE17-CDE4D394FA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399" y="3211932"/>
            <a:ext cx="322730" cy="31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8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66397"/>
            <a:ext cx="8229600" cy="500658"/>
          </a:xfrm>
        </p:spPr>
        <p:txBody>
          <a:bodyPr>
            <a:noAutofit/>
          </a:bodyPr>
          <a:lstStyle/>
          <a:p>
            <a:r>
              <a:rPr lang="en-GB" dirty="0"/>
              <a:t>Other members</a:t>
            </a:r>
          </a:p>
        </p:txBody>
      </p:sp>
      <p:pic>
        <p:nvPicPr>
          <p:cNvPr id="9" name="Picture Placeholder 4">
            <a:extLst>
              <a:ext uri="{FF2B5EF4-FFF2-40B4-BE49-F238E27FC236}">
                <a16:creationId xmlns:a16="http://schemas.microsoft.com/office/drawing/2014/main" id="{1F4DB7C9-2180-457F-A663-2BFA13A8802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5477" y="1752453"/>
            <a:ext cx="1752405" cy="1829868"/>
          </a:xfrm>
          <a:prstGeom prst="rect">
            <a:avLst/>
          </a:prstGeom>
        </p:spPr>
      </p:pic>
      <p:sp>
        <p:nvSpPr>
          <p:cNvPr id="10" name="Content Placeholder 3">
            <a:extLst>
              <a:ext uri="{FF2B5EF4-FFF2-40B4-BE49-F238E27FC236}">
                <a16:creationId xmlns:a16="http://schemas.microsoft.com/office/drawing/2014/main" id="{D5819DF2-96FB-4B14-A269-80BA005C13A5}"/>
              </a:ext>
            </a:extLst>
          </p:cNvPr>
          <p:cNvSpPr txBox="1">
            <a:spLocks/>
          </p:cNvSpPr>
          <p:nvPr/>
        </p:nvSpPr>
        <p:spPr>
          <a:xfrm>
            <a:off x="89049" y="3588040"/>
            <a:ext cx="2384595" cy="50065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a:t>
            </a:r>
            <a:r>
              <a:rPr lang="en-GB" sz="1800" b="1" dirty="0" err="1">
                <a:solidFill>
                  <a:prstClr val="black"/>
                </a:solidFill>
              </a:rPr>
              <a:t>Ruaraidh</a:t>
            </a:r>
            <a:r>
              <a:rPr lang="en-GB" sz="1800" b="1" dirty="0">
                <a:solidFill>
                  <a:prstClr val="black"/>
                </a:solidFill>
              </a:rPr>
              <a:t> Dobson</a:t>
            </a:r>
          </a:p>
        </p:txBody>
      </p:sp>
      <p:pic>
        <p:nvPicPr>
          <p:cNvPr id="11" name="Picture 10">
            <a:extLst>
              <a:ext uri="{FF2B5EF4-FFF2-40B4-BE49-F238E27FC236}">
                <a16:creationId xmlns:a16="http://schemas.microsoft.com/office/drawing/2014/main" id="{C91536D1-A5FF-48C3-B7C5-96556F663B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2174" y="1810580"/>
            <a:ext cx="1657876" cy="1771742"/>
          </a:xfrm>
          <a:prstGeom prst="rect">
            <a:avLst/>
          </a:prstGeom>
        </p:spPr>
      </p:pic>
      <p:sp>
        <p:nvSpPr>
          <p:cNvPr id="5" name="Rectangle 4">
            <a:extLst>
              <a:ext uri="{FF2B5EF4-FFF2-40B4-BE49-F238E27FC236}">
                <a16:creationId xmlns:a16="http://schemas.microsoft.com/office/drawing/2014/main" id="{B53261B9-FAAE-4491-AEF1-0E62F2FAC805}"/>
              </a:ext>
            </a:extLst>
          </p:cNvPr>
          <p:cNvSpPr/>
          <p:nvPr/>
        </p:nvSpPr>
        <p:spPr>
          <a:xfrm>
            <a:off x="2359061" y="3609007"/>
            <a:ext cx="2113143" cy="369332"/>
          </a:xfrm>
          <a:prstGeom prst="rect">
            <a:avLst/>
          </a:prstGeom>
        </p:spPr>
        <p:txBody>
          <a:bodyPr wrap="none">
            <a:spAutoFit/>
          </a:bodyPr>
          <a:lstStyle/>
          <a:p>
            <a:r>
              <a:rPr lang="en-GB" b="1" dirty="0"/>
              <a:t>Dr Rachel O’Donnell</a:t>
            </a:r>
          </a:p>
        </p:txBody>
      </p:sp>
      <p:sp>
        <p:nvSpPr>
          <p:cNvPr id="12" name="Rectangle 11">
            <a:extLst>
              <a:ext uri="{FF2B5EF4-FFF2-40B4-BE49-F238E27FC236}">
                <a16:creationId xmlns:a16="http://schemas.microsoft.com/office/drawing/2014/main" id="{9BCB94E4-5D14-411D-9F84-A9D5A5200B5E}"/>
              </a:ext>
            </a:extLst>
          </p:cNvPr>
          <p:cNvSpPr/>
          <p:nvPr/>
        </p:nvSpPr>
        <p:spPr>
          <a:xfrm>
            <a:off x="4692007" y="3564007"/>
            <a:ext cx="1629613" cy="369332"/>
          </a:xfrm>
          <a:prstGeom prst="rect">
            <a:avLst/>
          </a:prstGeom>
        </p:spPr>
        <p:txBody>
          <a:bodyPr wrap="none">
            <a:spAutoFit/>
          </a:bodyPr>
          <a:lstStyle/>
          <a:p>
            <a:r>
              <a:rPr lang="en-GB" b="1" dirty="0"/>
              <a:t>Dr Isabelle </a:t>
            </a:r>
            <a:r>
              <a:rPr lang="en-GB" b="1" dirty="0" err="1"/>
              <a:t>Uny</a:t>
            </a:r>
            <a:endParaRPr lang="en-GB" b="1" dirty="0"/>
          </a:p>
        </p:txBody>
      </p:sp>
      <p:pic>
        <p:nvPicPr>
          <p:cNvPr id="13" name="Picture 12">
            <a:extLst>
              <a:ext uri="{FF2B5EF4-FFF2-40B4-BE49-F238E27FC236}">
                <a16:creationId xmlns:a16="http://schemas.microsoft.com/office/drawing/2014/main" id="{4BB6516D-06DF-4452-8B77-F0EC1BA14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1810579"/>
            <a:ext cx="1752405" cy="1753428"/>
          </a:xfrm>
          <a:prstGeom prst="rect">
            <a:avLst/>
          </a:prstGeom>
        </p:spPr>
      </p:pic>
      <p:pic>
        <p:nvPicPr>
          <p:cNvPr id="14" name="Picture 13">
            <a:extLst>
              <a:ext uri="{FF2B5EF4-FFF2-40B4-BE49-F238E27FC236}">
                <a16:creationId xmlns:a16="http://schemas.microsoft.com/office/drawing/2014/main" id="{42809C6F-CF75-4BB5-9BD7-47D45EA7D767}"/>
              </a:ext>
            </a:extLst>
          </p:cNvPr>
          <p:cNvPicPr>
            <a:picLocks noChangeAspect="1"/>
          </p:cNvPicPr>
          <p:nvPr/>
        </p:nvPicPr>
        <p:blipFill>
          <a:blip r:embed="rId7"/>
          <a:stretch>
            <a:fillRect/>
          </a:stretch>
        </p:blipFill>
        <p:spPr>
          <a:xfrm>
            <a:off x="481710" y="3986857"/>
            <a:ext cx="1716172" cy="1709347"/>
          </a:xfrm>
          <a:prstGeom prst="rect">
            <a:avLst/>
          </a:prstGeom>
        </p:spPr>
      </p:pic>
      <p:sp>
        <p:nvSpPr>
          <p:cNvPr id="15" name="Content Placeholder 3">
            <a:extLst>
              <a:ext uri="{FF2B5EF4-FFF2-40B4-BE49-F238E27FC236}">
                <a16:creationId xmlns:a16="http://schemas.microsoft.com/office/drawing/2014/main" id="{F1C2659E-9E58-4677-B995-16174DA6F626}"/>
              </a:ext>
            </a:extLst>
          </p:cNvPr>
          <p:cNvSpPr txBox="1">
            <a:spLocks/>
          </p:cNvSpPr>
          <p:nvPr/>
        </p:nvSpPr>
        <p:spPr>
          <a:xfrm>
            <a:off x="1" y="5673944"/>
            <a:ext cx="2552174" cy="500658"/>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Tengku Azmina Ibrahim</a:t>
            </a:r>
          </a:p>
          <a:p>
            <a:pPr marL="0" indent="0">
              <a:buNone/>
            </a:pPr>
            <a:endParaRPr lang="en-GB" sz="1800" dirty="0"/>
          </a:p>
        </p:txBody>
      </p:sp>
      <p:pic>
        <p:nvPicPr>
          <p:cNvPr id="16" name="Picture 15">
            <a:extLst>
              <a:ext uri="{FF2B5EF4-FFF2-40B4-BE49-F238E27FC236}">
                <a16:creationId xmlns:a16="http://schemas.microsoft.com/office/drawing/2014/main" id="{94B2207E-B554-44B8-906A-00C2CCC208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859" y="3921122"/>
            <a:ext cx="1716172" cy="1716172"/>
          </a:xfrm>
          <a:prstGeom prst="rect">
            <a:avLst/>
          </a:prstGeom>
        </p:spPr>
      </p:pic>
      <p:sp>
        <p:nvSpPr>
          <p:cNvPr id="17" name="Rectangle 16">
            <a:extLst>
              <a:ext uri="{FF2B5EF4-FFF2-40B4-BE49-F238E27FC236}">
                <a16:creationId xmlns:a16="http://schemas.microsoft.com/office/drawing/2014/main" id="{AF709233-5D9C-4B8E-AFBB-3C6514C3E525}"/>
              </a:ext>
            </a:extLst>
          </p:cNvPr>
          <p:cNvSpPr/>
          <p:nvPr/>
        </p:nvSpPr>
        <p:spPr>
          <a:xfrm>
            <a:off x="2714831" y="5673944"/>
            <a:ext cx="1401602" cy="369332"/>
          </a:xfrm>
          <a:prstGeom prst="rect">
            <a:avLst/>
          </a:prstGeom>
        </p:spPr>
        <p:txBody>
          <a:bodyPr wrap="none">
            <a:spAutoFit/>
          </a:bodyPr>
          <a:lstStyle/>
          <a:p>
            <a:r>
              <a:rPr lang="en-GB" b="1" dirty="0"/>
              <a:t>Ho </a:t>
            </a:r>
            <a:r>
              <a:rPr lang="en-GB" b="1" dirty="0" err="1"/>
              <a:t>Rhu</a:t>
            </a:r>
            <a:r>
              <a:rPr lang="en-GB" b="1" dirty="0"/>
              <a:t> Yann</a:t>
            </a:r>
          </a:p>
        </p:txBody>
      </p:sp>
      <p:pic>
        <p:nvPicPr>
          <p:cNvPr id="18" name="Picture 17">
            <a:extLst>
              <a:ext uri="{FF2B5EF4-FFF2-40B4-BE49-F238E27FC236}">
                <a16:creationId xmlns:a16="http://schemas.microsoft.com/office/drawing/2014/main" id="{C6208E19-9F02-49D3-85A5-CF54D5234375}"/>
              </a:ext>
            </a:extLst>
          </p:cNvPr>
          <p:cNvPicPr>
            <a:picLocks noChangeAspect="1"/>
          </p:cNvPicPr>
          <p:nvPr/>
        </p:nvPicPr>
        <p:blipFill>
          <a:blip r:embed="rId9"/>
          <a:stretch>
            <a:fillRect/>
          </a:stretch>
        </p:blipFill>
        <p:spPr>
          <a:xfrm>
            <a:off x="6704175" y="1828893"/>
            <a:ext cx="1753428" cy="1753428"/>
          </a:xfrm>
          <a:prstGeom prst="rect">
            <a:avLst/>
          </a:prstGeom>
        </p:spPr>
      </p:pic>
      <p:sp>
        <p:nvSpPr>
          <p:cNvPr id="20" name="Rectangle 19">
            <a:extLst>
              <a:ext uri="{FF2B5EF4-FFF2-40B4-BE49-F238E27FC236}">
                <a16:creationId xmlns:a16="http://schemas.microsoft.com/office/drawing/2014/main" id="{A9873EB8-0A68-41F7-B3ED-65A7D289B6C7}"/>
              </a:ext>
            </a:extLst>
          </p:cNvPr>
          <p:cNvSpPr/>
          <p:nvPr/>
        </p:nvSpPr>
        <p:spPr>
          <a:xfrm>
            <a:off x="6701390" y="3578880"/>
            <a:ext cx="2287293" cy="369332"/>
          </a:xfrm>
          <a:prstGeom prst="rect">
            <a:avLst/>
          </a:prstGeom>
        </p:spPr>
        <p:txBody>
          <a:bodyPr wrap="none">
            <a:spAutoFit/>
          </a:bodyPr>
          <a:lstStyle/>
          <a:p>
            <a:r>
              <a:rPr lang="en-GB" b="1" dirty="0"/>
              <a:t>Dr </a:t>
            </a:r>
            <a:r>
              <a:rPr lang="en-GB" b="1" dirty="0" err="1"/>
              <a:t>Norul</a:t>
            </a:r>
            <a:r>
              <a:rPr lang="en-GB" b="1" dirty="0"/>
              <a:t> Hernani Latif</a:t>
            </a:r>
          </a:p>
        </p:txBody>
      </p:sp>
      <p:pic>
        <p:nvPicPr>
          <p:cNvPr id="21" name="Picture 20">
            <a:extLst>
              <a:ext uri="{FF2B5EF4-FFF2-40B4-BE49-F238E27FC236}">
                <a16:creationId xmlns:a16="http://schemas.microsoft.com/office/drawing/2014/main" id="{FBDE015A-DCB9-4F23-8BAA-651EC17E8CBD}"/>
              </a:ext>
            </a:extLst>
          </p:cNvPr>
          <p:cNvPicPr>
            <a:picLocks noChangeAspect="1"/>
          </p:cNvPicPr>
          <p:nvPr/>
        </p:nvPicPr>
        <p:blipFill>
          <a:blip r:embed="rId10"/>
          <a:stretch>
            <a:fillRect/>
          </a:stretch>
        </p:blipFill>
        <p:spPr>
          <a:xfrm>
            <a:off x="4599268" y="3948212"/>
            <a:ext cx="1752405" cy="1689082"/>
          </a:xfrm>
          <a:prstGeom prst="rect">
            <a:avLst/>
          </a:prstGeom>
        </p:spPr>
      </p:pic>
      <p:sp>
        <p:nvSpPr>
          <p:cNvPr id="22" name="Rectangle 21">
            <a:extLst>
              <a:ext uri="{FF2B5EF4-FFF2-40B4-BE49-F238E27FC236}">
                <a16:creationId xmlns:a16="http://schemas.microsoft.com/office/drawing/2014/main" id="{08059CC0-4A8D-4432-BABB-2072CEB99FB9}"/>
              </a:ext>
            </a:extLst>
          </p:cNvPr>
          <p:cNvSpPr/>
          <p:nvPr/>
        </p:nvSpPr>
        <p:spPr>
          <a:xfrm>
            <a:off x="4472204" y="5690521"/>
            <a:ext cx="2036391" cy="369332"/>
          </a:xfrm>
          <a:prstGeom prst="rect">
            <a:avLst/>
          </a:prstGeom>
        </p:spPr>
        <p:txBody>
          <a:bodyPr wrap="none">
            <a:spAutoFit/>
          </a:bodyPr>
          <a:lstStyle/>
          <a:p>
            <a:r>
              <a:rPr lang="en-GB" b="1" dirty="0"/>
              <a:t>M </a:t>
            </a:r>
            <a:r>
              <a:rPr lang="en-GB" b="1" dirty="0" err="1"/>
              <a:t>Sha’ani</a:t>
            </a:r>
            <a:r>
              <a:rPr lang="en-GB" b="1" dirty="0"/>
              <a:t> Abdullah</a:t>
            </a:r>
          </a:p>
        </p:txBody>
      </p:sp>
      <p:pic>
        <p:nvPicPr>
          <p:cNvPr id="6" name="Picture 5">
            <a:extLst>
              <a:ext uri="{FF2B5EF4-FFF2-40B4-BE49-F238E27FC236}">
                <a16:creationId xmlns:a16="http://schemas.microsoft.com/office/drawing/2014/main" id="{B626C366-8B00-46BF-8814-7467347EFA65}"/>
              </a:ext>
            </a:extLst>
          </p:cNvPr>
          <p:cNvPicPr>
            <a:picLocks noChangeAspect="1"/>
          </p:cNvPicPr>
          <p:nvPr/>
        </p:nvPicPr>
        <p:blipFill>
          <a:blip r:embed="rId11"/>
          <a:stretch>
            <a:fillRect/>
          </a:stretch>
        </p:blipFill>
        <p:spPr>
          <a:xfrm>
            <a:off x="6619989" y="3887770"/>
            <a:ext cx="1857147" cy="1802751"/>
          </a:xfrm>
          <a:prstGeom prst="rect">
            <a:avLst/>
          </a:prstGeom>
        </p:spPr>
      </p:pic>
      <p:sp>
        <p:nvSpPr>
          <p:cNvPr id="23" name="Rectangle 22">
            <a:extLst>
              <a:ext uri="{FF2B5EF4-FFF2-40B4-BE49-F238E27FC236}">
                <a16:creationId xmlns:a16="http://schemas.microsoft.com/office/drawing/2014/main" id="{BD7DAE95-97E1-4BBD-8C2C-426235807540}"/>
              </a:ext>
            </a:extLst>
          </p:cNvPr>
          <p:cNvSpPr/>
          <p:nvPr/>
        </p:nvSpPr>
        <p:spPr>
          <a:xfrm>
            <a:off x="6638686" y="5673944"/>
            <a:ext cx="1937775" cy="369332"/>
          </a:xfrm>
          <a:prstGeom prst="rect">
            <a:avLst/>
          </a:prstGeom>
        </p:spPr>
        <p:txBody>
          <a:bodyPr wrap="none">
            <a:spAutoFit/>
          </a:bodyPr>
          <a:lstStyle/>
          <a:p>
            <a:r>
              <a:rPr lang="en-US" b="1" dirty="0" err="1"/>
              <a:t>Roslizawati</a:t>
            </a:r>
            <a:r>
              <a:rPr lang="en-US" b="1" dirty="0"/>
              <a:t> Md Ali</a:t>
            </a:r>
            <a:endParaRPr lang="en-GB" b="1" dirty="0"/>
          </a:p>
        </p:txBody>
      </p:sp>
    </p:spTree>
    <p:extLst>
      <p:ext uri="{BB962C8B-B14F-4D97-AF65-F5344CB8AC3E}">
        <p14:creationId xmlns:p14="http://schemas.microsoft.com/office/powerpoint/2010/main" val="192294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85A5-EB64-4E98-ACE2-678EA11D86E3}"/>
              </a:ext>
            </a:extLst>
          </p:cNvPr>
          <p:cNvSpPr>
            <a:spLocks noGrp="1"/>
          </p:cNvSpPr>
          <p:nvPr>
            <p:ph type="title"/>
          </p:nvPr>
        </p:nvSpPr>
        <p:spPr/>
        <p:txBody>
          <a:bodyPr/>
          <a:lstStyle/>
          <a:p>
            <a:r>
              <a:rPr lang="en-GB" dirty="0"/>
              <a:t>Other members</a:t>
            </a:r>
            <a:endParaRPr lang="en-US" dirty="0"/>
          </a:p>
        </p:txBody>
      </p:sp>
      <p:pic>
        <p:nvPicPr>
          <p:cNvPr id="5" name="Content Placeholder 4" descr="A picture containing clothing, person, indoor, blue&#10;&#10;Description automatically generated">
            <a:extLst>
              <a:ext uri="{FF2B5EF4-FFF2-40B4-BE49-F238E27FC236}">
                <a16:creationId xmlns:a16="http://schemas.microsoft.com/office/drawing/2014/main" id="{711E9505-69D4-4D13-A0AB-EFD90E0D1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026" y="2690619"/>
            <a:ext cx="1740478" cy="2040772"/>
          </a:xfrm>
        </p:spPr>
      </p:pic>
      <p:sp>
        <p:nvSpPr>
          <p:cNvPr id="7" name="TextBox 6">
            <a:extLst>
              <a:ext uri="{FF2B5EF4-FFF2-40B4-BE49-F238E27FC236}">
                <a16:creationId xmlns:a16="http://schemas.microsoft.com/office/drawing/2014/main" id="{5C28000C-5BA2-4021-9163-7574A5BFD174}"/>
              </a:ext>
            </a:extLst>
          </p:cNvPr>
          <p:cNvSpPr txBox="1"/>
          <p:nvPr/>
        </p:nvSpPr>
        <p:spPr>
          <a:xfrm>
            <a:off x="885038"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Nurul </a:t>
            </a:r>
            <a:r>
              <a:rPr lang="en-GB" sz="1800" b="1" dirty="0" err="1">
                <a:solidFill>
                  <a:prstClr val="black"/>
                </a:solidFill>
              </a:rPr>
              <a:t>Latiffah</a:t>
            </a:r>
            <a:endParaRPr lang="en-GB" sz="1800" b="1" dirty="0">
              <a:solidFill>
                <a:prstClr val="black"/>
              </a:solidFill>
            </a:endParaRPr>
          </a:p>
        </p:txBody>
      </p:sp>
      <p:sp>
        <p:nvSpPr>
          <p:cNvPr id="8" name="TextBox 7">
            <a:extLst>
              <a:ext uri="{FF2B5EF4-FFF2-40B4-BE49-F238E27FC236}">
                <a16:creationId xmlns:a16="http://schemas.microsoft.com/office/drawing/2014/main" id="{E014D60D-0151-4D74-A1FF-626454712C30}"/>
              </a:ext>
            </a:extLst>
          </p:cNvPr>
          <p:cNvSpPr txBox="1"/>
          <p:nvPr/>
        </p:nvSpPr>
        <p:spPr>
          <a:xfrm>
            <a:off x="3288484"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sz="1800" b="1" dirty="0">
                <a:solidFill>
                  <a:prstClr val="black"/>
                </a:solidFill>
              </a:rPr>
              <a:t>Dr </a:t>
            </a:r>
            <a:r>
              <a:rPr lang="en-GB" sz="1800" b="1" dirty="0" err="1">
                <a:solidFill>
                  <a:prstClr val="black"/>
                </a:solidFill>
              </a:rPr>
              <a:t>Aziemah</a:t>
            </a:r>
            <a:r>
              <a:rPr lang="en-GB" sz="1800" b="1" dirty="0">
                <a:solidFill>
                  <a:prstClr val="black"/>
                </a:solidFill>
              </a:rPr>
              <a:t> </a:t>
            </a:r>
            <a:r>
              <a:rPr lang="en-GB" sz="1800" b="1" dirty="0" err="1">
                <a:solidFill>
                  <a:prstClr val="black"/>
                </a:solidFill>
              </a:rPr>
              <a:t>Zulkifli</a:t>
            </a:r>
            <a:endParaRPr lang="en-GB" sz="1800" b="1" dirty="0">
              <a:solidFill>
                <a:prstClr val="black"/>
              </a:solidFill>
            </a:endParaRPr>
          </a:p>
        </p:txBody>
      </p:sp>
      <p:sp>
        <p:nvSpPr>
          <p:cNvPr id="9" name="TextBox 8">
            <a:extLst>
              <a:ext uri="{FF2B5EF4-FFF2-40B4-BE49-F238E27FC236}">
                <a16:creationId xmlns:a16="http://schemas.microsoft.com/office/drawing/2014/main" id="{5E844F83-BEA7-4AD4-83F3-0789BC43AE26}"/>
              </a:ext>
            </a:extLst>
          </p:cNvPr>
          <p:cNvSpPr txBox="1"/>
          <p:nvPr/>
        </p:nvSpPr>
        <p:spPr>
          <a:xfrm>
            <a:off x="5972962" y="4831950"/>
            <a:ext cx="4572000" cy="369332"/>
          </a:xfrm>
          <a:prstGeom prst="rect">
            <a:avLst/>
          </a:prstGeom>
          <a:noFill/>
        </p:spPr>
        <p:txBody>
          <a:bodyPr wrap="square">
            <a:spAutoFit/>
          </a:bodyPr>
          <a:lstStyle/>
          <a:p>
            <a:pPr marL="0" indent="0" defTabSz="914400">
              <a:lnSpc>
                <a:spcPct val="100000"/>
              </a:lnSpc>
              <a:spcBef>
                <a:spcPts val="0"/>
              </a:spcBef>
              <a:buFont typeface="Arial" panose="020B0604020202020204" pitchFamily="34" charset="0"/>
              <a:buNone/>
            </a:pPr>
            <a:r>
              <a:rPr lang="en-GB" b="1" dirty="0" err="1">
                <a:solidFill>
                  <a:prstClr val="black"/>
                </a:solidFill>
              </a:rPr>
              <a:t>Raisya</a:t>
            </a:r>
            <a:r>
              <a:rPr lang="en-GB" b="1" dirty="0">
                <a:solidFill>
                  <a:prstClr val="black"/>
                </a:solidFill>
              </a:rPr>
              <a:t> </a:t>
            </a:r>
            <a:r>
              <a:rPr lang="en-GB" b="1" dirty="0" err="1">
                <a:solidFill>
                  <a:prstClr val="black"/>
                </a:solidFill>
              </a:rPr>
              <a:t>Syazmeen</a:t>
            </a:r>
            <a:endParaRPr lang="en-GB" sz="1800" b="1" dirty="0">
              <a:solidFill>
                <a:prstClr val="black"/>
              </a:solidFill>
            </a:endParaRPr>
          </a:p>
        </p:txBody>
      </p:sp>
      <p:pic>
        <p:nvPicPr>
          <p:cNvPr id="2052" name="Picture 4">
            <a:extLst>
              <a:ext uri="{FF2B5EF4-FFF2-40B4-BE49-F238E27FC236}">
                <a16:creationId xmlns:a16="http://schemas.microsoft.com/office/drawing/2014/main" id="{FAC0B4C8-061A-4F8F-A9EC-F8E5E36EC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962" y="2534062"/>
            <a:ext cx="1815855" cy="2353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29A5555-7EB4-4A68-91D1-9D06F1A6486E}"/>
              </a:ext>
            </a:extLst>
          </p:cNvPr>
          <p:cNvPicPr>
            <a:picLocks noChangeAspect="1"/>
          </p:cNvPicPr>
          <p:nvPr/>
        </p:nvPicPr>
        <p:blipFill>
          <a:blip r:embed="rId4"/>
          <a:stretch>
            <a:fillRect/>
          </a:stretch>
        </p:blipFill>
        <p:spPr>
          <a:xfrm>
            <a:off x="3422821" y="2690620"/>
            <a:ext cx="1740477" cy="2040772"/>
          </a:xfrm>
          <a:prstGeom prst="rect">
            <a:avLst/>
          </a:prstGeom>
          <a:ln w="3175">
            <a:solidFill>
              <a:schemeClr val="tx1"/>
            </a:solidFill>
          </a:ln>
        </p:spPr>
      </p:pic>
    </p:spTree>
    <p:extLst>
      <p:ext uri="{BB962C8B-B14F-4D97-AF65-F5344CB8AC3E}">
        <p14:creationId xmlns:p14="http://schemas.microsoft.com/office/powerpoint/2010/main" val="144100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5388"/>
            <a:ext cx="6858000" cy="1009652"/>
          </a:xfrm>
        </p:spPr>
        <p:txBody>
          <a:bodyPr/>
          <a:lstStyle/>
          <a:p>
            <a:r>
              <a:rPr lang="en-GB" dirty="0"/>
              <a:t>Our Sandpit</a:t>
            </a:r>
          </a:p>
        </p:txBody>
      </p:sp>
      <p:sp>
        <p:nvSpPr>
          <p:cNvPr id="3" name="Content Placeholder 2"/>
          <p:cNvSpPr>
            <a:spLocks noGrp="1"/>
          </p:cNvSpPr>
          <p:nvPr>
            <p:ph idx="1"/>
          </p:nvPr>
        </p:nvSpPr>
        <p:spPr>
          <a:xfrm>
            <a:off x="628650" y="1841274"/>
            <a:ext cx="4891203" cy="4351338"/>
          </a:xfrm>
        </p:spPr>
        <p:txBody>
          <a:bodyPr>
            <a:normAutofit/>
          </a:bodyPr>
          <a:lstStyle/>
          <a:p>
            <a:pPr lvl="0"/>
            <a:r>
              <a:rPr lang="en-GB" sz="1800" dirty="0"/>
              <a:t>Where to next?</a:t>
            </a:r>
          </a:p>
          <a:p>
            <a:pPr lvl="0"/>
            <a:r>
              <a:rPr lang="en-GB" sz="1800" dirty="0"/>
              <a:t>Looking to combine our ideas to find ways to work with each other at the end of the current grant.</a:t>
            </a:r>
          </a:p>
        </p:txBody>
      </p:sp>
      <p:pic>
        <p:nvPicPr>
          <p:cNvPr id="4" name="Picture 3"/>
          <p:cNvPicPr>
            <a:picLocks noChangeAspect="1"/>
          </p:cNvPicPr>
          <p:nvPr/>
        </p:nvPicPr>
        <p:blipFill>
          <a:blip r:embed="rId3"/>
          <a:stretch>
            <a:fillRect/>
          </a:stretch>
        </p:blipFill>
        <p:spPr>
          <a:xfrm>
            <a:off x="5772816" y="1841274"/>
            <a:ext cx="3074863" cy="2071217"/>
          </a:xfrm>
          <a:prstGeom prst="rect">
            <a:avLst/>
          </a:prstGeom>
        </p:spPr>
      </p:pic>
      <p:pic>
        <p:nvPicPr>
          <p:cNvPr id="5" name="Picture 4"/>
          <p:cNvPicPr>
            <a:picLocks noChangeAspect="1"/>
          </p:cNvPicPr>
          <p:nvPr/>
        </p:nvPicPr>
        <p:blipFill>
          <a:blip r:embed="rId4"/>
          <a:stretch>
            <a:fillRect/>
          </a:stretch>
        </p:blipFill>
        <p:spPr>
          <a:xfrm>
            <a:off x="869795" y="3644862"/>
            <a:ext cx="3060196" cy="2123867"/>
          </a:xfrm>
          <a:prstGeom prst="rect">
            <a:avLst/>
          </a:prstGeom>
        </p:spPr>
      </p:pic>
    </p:spTree>
    <p:extLst>
      <p:ext uri="{BB962C8B-B14F-4D97-AF65-F5344CB8AC3E}">
        <p14:creationId xmlns:p14="http://schemas.microsoft.com/office/powerpoint/2010/main" val="4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5388"/>
            <a:ext cx="6858000" cy="1009652"/>
          </a:xfrm>
        </p:spPr>
        <p:txBody>
          <a:bodyPr/>
          <a:lstStyle/>
          <a:p>
            <a:r>
              <a:rPr lang="en-GB" dirty="0"/>
              <a:t>Meeting Agenda</a:t>
            </a:r>
          </a:p>
        </p:txBody>
      </p:sp>
      <p:sp>
        <p:nvSpPr>
          <p:cNvPr id="3" name="Content Placeholder 2"/>
          <p:cNvSpPr>
            <a:spLocks noGrp="1"/>
          </p:cNvSpPr>
          <p:nvPr>
            <p:ph idx="1"/>
          </p:nvPr>
        </p:nvSpPr>
        <p:spPr>
          <a:xfrm>
            <a:off x="628650" y="1841274"/>
            <a:ext cx="7718181" cy="4351338"/>
          </a:xfrm>
        </p:spPr>
        <p:txBody>
          <a:bodyPr>
            <a:normAutofit/>
          </a:bodyPr>
          <a:lstStyle/>
          <a:p>
            <a:pPr lvl="0"/>
            <a:r>
              <a:rPr lang="en-GB" sz="1800" dirty="0"/>
              <a:t>Welcome, introduction on the aims of sandpit event – Sean (10 minutes)</a:t>
            </a:r>
          </a:p>
          <a:p>
            <a:pPr lvl="0"/>
            <a:r>
              <a:rPr lang="en-GB" sz="1800" dirty="0"/>
              <a:t>Updates on MFMS project – Emilia (10 minutes)</a:t>
            </a:r>
          </a:p>
          <a:p>
            <a:pPr lvl="0"/>
            <a:r>
              <a:rPr lang="en-GB" sz="1800" dirty="0"/>
              <a:t>Briefing on format of meeting </a:t>
            </a:r>
            <a:r>
              <a:rPr lang="en-GB" sz="1800" i="1" dirty="0"/>
              <a:t>– </a:t>
            </a:r>
            <a:r>
              <a:rPr lang="en-GB" sz="1800" dirty="0"/>
              <a:t>Sean (5 minutes)</a:t>
            </a:r>
          </a:p>
          <a:p>
            <a:pPr lvl="0"/>
            <a:r>
              <a:rPr lang="en-GB" sz="1800" dirty="0"/>
              <a:t>Discussion in breakout rooms covering on the theme of “Smoke-free homes research in Malaysia – Where to next?” (60 minutes)</a:t>
            </a:r>
          </a:p>
          <a:p>
            <a:r>
              <a:rPr lang="en-GB" sz="1800" i="1" dirty="0"/>
              <a:t>Break – 15 minutes</a:t>
            </a:r>
          </a:p>
          <a:p>
            <a:pPr lvl="0"/>
            <a:r>
              <a:rPr lang="en-GB" sz="1800" dirty="0"/>
              <a:t>Presentation on summary from each breakout room representative – (20 minutes)</a:t>
            </a:r>
          </a:p>
          <a:p>
            <a:pPr lvl="0"/>
            <a:r>
              <a:rPr lang="en-GB" sz="1800" dirty="0"/>
              <a:t>2-minute idea pitching session by participants with 5 minutes discussion (20 minutes)</a:t>
            </a:r>
          </a:p>
          <a:p>
            <a:pPr lvl="0"/>
            <a:r>
              <a:rPr lang="en-GB" sz="1800" dirty="0"/>
              <a:t>Summary of the list of research ideas to pursue – Sean (5 minutes)</a:t>
            </a:r>
          </a:p>
          <a:p>
            <a:pPr lvl="0"/>
            <a:r>
              <a:rPr lang="en-GB" sz="1800" dirty="0"/>
              <a:t>Closing remarks – Emilia (5 minutes)</a:t>
            </a:r>
          </a:p>
        </p:txBody>
      </p:sp>
    </p:spTree>
    <p:extLst>
      <p:ext uri="{BB962C8B-B14F-4D97-AF65-F5344CB8AC3E}">
        <p14:creationId xmlns:p14="http://schemas.microsoft.com/office/powerpoint/2010/main" val="237602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56254"/>
            <a:ext cx="6858000" cy="1509819"/>
          </a:xfrm>
        </p:spPr>
        <p:txBody>
          <a:bodyPr>
            <a:normAutofit/>
          </a:bodyPr>
          <a:lstStyle/>
          <a:p>
            <a:r>
              <a:rPr lang="en-GB" dirty="0"/>
              <a:t>MyFamily </a:t>
            </a:r>
            <a:r>
              <a:rPr lang="en-GB" dirty="0" err="1"/>
              <a:t>MySmoke</a:t>
            </a:r>
            <a:br>
              <a:rPr lang="en-GB" dirty="0"/>
            </a:br>
            <a:r>
              <a:rPr lang="en-GB" dirty="0"/>
              <a:t>3</a:t>
            </a:r>
            <a:r>
              <a:rPr lang="en-GB" baseline="30000" dirty="0"/>
              <a:t>rd</a:t>
            </a:r>
            <a:r>
              <a:rPr lang="en-GB" dirty="0"/>
              <a:t> Quartile Project Updates</a:t>
            </a:r>
          </a:p>
        </p:txBody>
      </p:sp>
      <p:sp>
        <p:nvSpPr>
          <p:cNvPr id="3" name="Subtitle 2"/>
          <p:cNvSpPr>
            <a:spLocks noGrp="1"/>
          </p:cNvSpPr>
          <p:nvPr>
            <p:ph type="subTitle" idx="1"/>
          </p:nvPr>
        </p:nvSpPr>
        <p:spPr>
          <a:xfrm>
            <a:off x="1143000" y="4938819"/>
            <a:ext cx="6858000" cy="572162"/>
          </a:xfrm>
        </p:spPr>
        <p:txBody>
          <a:bodyPr>
            <a:normAutofit/>
          </a:bodyPr>
          <a:lstStyle/>
          <a:p>
            <a:r>
              <a:rPr lang="en-GB" sz="2400" dirty="0"/>
              <a:t>Dr Emilia Zainal </a:t>
            </a:r>
            <a:r>
              <a:rPr lang="en-GB" sz="2400" dirty="0" err="1"/>
              <a:t>Abidin</a:t>
            </a:r>
            <a:endParaRPr lang="en-GB" sz="2400" dirty="0"/>
          </a:p>
        </p:txBody>
      </p:sp>
    </p:spTree>
    <p:extLst>
      <p:ext uri="{BB962C8B-B14F-4D97-AF65-F5344CB8AC3E}">
        <p14:creationId xmlns:p14="http://schemas.microsoft.com/office/powerpoint/2010/main" val="54919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ple presentation with MFMS style.potx" id="{22B99379-9119-4321-AD56-5A7376DC37CA}" vid="{FFA1367F-4986-441F-8B69-605E3A23205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4B2627BC42841895DAEBC792AA857" ma:contentTypeVersion="0" ma:contentTypeDescription="Create a new document." ma:contentTypeScope="" ma:versionID="ce0b3df1cdee89e8838259b2a0c32dc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4049E-1669-4A01-8858-C48E09BA579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DB74D675-3A5E-44FF-9C06-547DD025F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D2434EA-6A16-4C7F-9A85-0A8AFF39C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TotalTime>
  <Words>1403</Words>
  <Application>Microsoft Macintosh PowerPoint</Application>
  <PresentationFormat>On-screen Show (4:3)</PresentationFormat>
  <Paragraphs>176</Paragraphs>
  <Slides>24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YACgEUaXOJg 0</vt:lpstr>
      <vt:lpstr>Office Theme</vt:lpstr>
      <vt:lpstr>1_Office Theme</vt:lpstr>
      <vt:lpstr>Smoke-Free Homes Network Malaysia Sandpit Event  Welcome </vt:lpstr>
      <vt:lpstr>Meeting rules </vt:lpstr>
      <vt:lpstr>MyFamily MySmoke co-PI</vt:lpstr>
      <vt:lpstr>MyFamily MySmoke co-PI</vt:lpstr>
      <vt:lpstr>Other members</vt:lpstr>
      <vt:lpstr>Other members</vt:lpstr>
      <vt:lpstr>Our Sandpit</vt:lpstr>
      <vt:lpstr>Meeting Agenda</vt:lpstr>
      <vt:lpstr>MyFamily MySmoke 3rd Quartile Project Updates</vt:lpstr>
      <vt:lpstr>Proposal to Newton Fund Impact Scheme</vt:lpstr>
      <vt:lpstr>Planned Work Packages:  How Far Have We Gone ? </vt:lpstr>
      <vt:lpstr>Planned Workpackages</vt:lpstr>
      <vt:lpstr>PowerPoint Presentation</vt:lpstr>
      <vt:lpstr>How Far Have We Gone?</vt:lpstr>
      <vt:lpstr>PowerPoint Presentation</vt:lpstr>
      <vt:lpstr>The Final Gap in Our Work</vt:lpstr>
      <vt:lpstr>Mentimeter Engagement Session</vt:lpstr>
      <vt:lpstr>Group Allocations </vt:lpstr>
      <vt:lpstr>Questions to discuss in 4 breakout sessions</vt:lpstr>
      <vt:lpstr>The Jamboard and QR Code</vt:lpstr>
      <vt:lpstr>Thank You! And let us take a group photo before we start…</vt:lpstr>
      <vt:lpstr>Mentimeter Engagement Session</vt:lpstr>
      <vt:lpstr>Follow us on our social media and we can be reached via our FB page and webpage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Smoke-Free Homes Network Malaysia Brain storming session on “Growing the Network”  Welcome</dc:title>
  <dc:creator>Tengku Azmina Engku Ibrahim</dc:creator>
  <cp:lastModifiedBy>Ruaraidh Dobson</cp:lastModifiedBy>
  <cp:revision>26</cp:revision>
  <dcterms:created xsi:type="dcterms:W3CDTF">2021-02-22T05:32:40Z</dcterms:created>
  <dcterms:modified xsi:type="dcterms:W3CDTF">2022-01-28T13:08:15Z</dcterms:modified>
</cp:coreProperties>
</file>